
<file path=[Content_Types].xml><?xml version="1.0" encoding="utf-8"?>
<Types xmlns="http://schemas.openxmlformats.org/package/2006/content-types">
  <Default Extension="fntdata" ContentType="application/x-fontdata"/>
  <Default Extension="gif" ContentType="image/gi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Lst>
  <p:notesMasterIdLst>
    <p:notesMasterId r:id="rId14"/>
  </p:notesMasterIdLst>
  <p:sldIdLst>
    <p:sldId id="256" r:id="rId2"/>
    <p:sldId id="259" r:id="rId3"/>
    <p:sldId id="260" r:id="rId4"/>
    <p:sldId id="262" r:id="rId5"/>
    <p:sldId id="285" r:id="rId6"/>
    <p:sldId id="278" r:id="rId7"/>
    <p:sldId id="263" r:id="rId8"/>
    <p:sldId id="264" r:id="rId9"/>
    <p:sldId id="265" r:id="rId10"/>
    <p:sldId id="266" r:id="rId11"/>
    <p:sldId id="269" r:id="rId12"/>
    <p:sldId id="277" r:id="rId13"/>
  </p:sldIdLst>
  <p:sldSz cx="9144000" cy="5143500" type="screen16x9"/>
  <p:notesSz cx="6858000" cy="9144000"/>
  <p:embeddedFontLst>
    <p:embeddedFont>
      <p:font typeface="Calibri" panose="020F0502020204030204" pitchFamily="34" charset="0"/>
      <p:regular r:id="rId15"/>
      <p:bold r:id="rId16"/>
      <p:italic r:id="rId17"/>
      <p:boldItalic r:id="rId18"/>
    </p:embeddedFont>
    <p:embeddedFont>
      <p:font typeface="Play" panose="020B0604020202020204" charset="0"/>
      <p:regular r:id="rId19"/>
      <p:bold r:id="rId20"/>
    </p:embeddedFont>
    <p:embeddedFont>
      <p:font typeface="Source Sans Pro" panose="020B0503030403020204" pitchFamily="3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5311">
          <p15:clr>
            <a:srgbClr val="EA4335"/>
          </p15:clr>
        </p15:guide>
        <p15:guide id="2" orient="horz" pos="16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99"/>
    <a:srgbClr val="FF9999"/>
    <a:srgbClr val="FFCC99"/>
    <a:srgbClr val="FFFFCC"/>
    <a:srgbClr val="CCFF99"/>
    <a:srgbClr val="99FFCC"/>
    <a:srgbClr val="66FFFF"/>
    <a:srgbClr val="99CCFF"/>
    <a:srgbClr val="FF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B7939EC-555A-40B7-92CF-E9D5EFFCD5A7}">
  <a:tblStyle styleId="{6B7939EC-555A-40B7-92CF-E9D5EFFCD5A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628" autoAdjust="0"/>
    <p:restoredTop sz="94660"/>
  </p:normalViewPr>
  <p:slideViewPr>
    <p:cSldViewPr snapToGrid="0">
      <p:cViewPr varScale="1">
        <p:scale>
          <a:sx n="79" d="100"/>
          <a:sy n="79" d="100"/>
        </p:scale>
        <p:origin x="1224" y="56"/>
      </p:cViewPr>
      <p:guideLst>
        <p:guide pos="5311"/>
        <p:guide orient="horz" pos="16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theme" Target="theme/theme1.xml"/></Relationships>
</file>

<file path=ppt/media/image1.gif>
</file>

<file path=ppt/media/image2.gif>
</file>

<file path=ppt/media/image3.gif>
</file>

<file path=ppt/media/image4.gif>
</file>

<file path=ppt/media/image5.gif>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4"/>
        <p:cNvGrpSpPr/>
        <p:nvPr/>
      </p:nvGrpSpPr>
      <p:grpSpPr>
        <a:xfrm>
          <a:off x="0" y="0"/>
          <a:ext cx="0" cy="0"/>
          <a:chOff x="0" y="0"/>
          <a:chExt cx="0" cy="0"/>
        </a:xfrm>
      </p:grpSpPr>
      <p:sp>
        <p:nvSpPr>
          <p:cNvPr id="2635" name="Google Shape;2635;g10b651380e3_0_1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6" name="Google Shape;2636;g10b651380e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1"/>
        <p:cNvGrpSpPr/>
        <p:nvPr/>
      </p:nvGrpSpPr>
      <p:grpSpPr>
        <a:xfrm>
          <a:off x="0" y="0"/>
          <a:ext cx="0" cy="0"/>
          <a:chOff x="0" y="0"/>
          <a:chExt cx="0" cy="0"/>
        </a:xfrm>
      </p:grpSpPr>
      <p:sp>
        <p:nvSpPr>
          <p:cNvPr id="2812" name="Google Shape;2812;g10a69f07881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3" name="Google Shape;2813;g10a69f07881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2"/>
        <p:cNvGrpSpPr/>
        <p:nvPr/>
      </p:nvGrpSpPr>
      <p:grpSpPr>
        <a:xfrm>
          <a:off x="0" y="0"/>
          <a:ext cx="0" cy="0"/>
          <a:chOff x="0" y="0"/>
          <a:chExt cx="0" cy="0"/>
        </a:xfrm>
      </p:grpSpPr>
      <p:sp>
        <p:nvSpPr>
          <p:cNvPr id="3043" name="Google Shape;3043;g10a9ee379fb_0_8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4" name="Google Shape;3044;g10a9ee379fb_0_8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3"/>
        <p:cNvGrpSpPr/>
        <p:nvPr/>
      </p:nvGrpSpPr>
      <p:grpSpPr>
        <a:xfrm>
          <a:off x="0" y="0"/>
          <a:ext cx="0" cy="0"/>
          <a:chOff x="0" y="0"/>
          <a:chExt cx="0" cy="0"/>
        </a:xfrm>
      </p:grpSpPr>
      <p:sp>
        <p:nvSpPr>
          <p:cNvPr id="3204" name="Google Shape;3204;g10a69f07881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5" name="Google Shape;3205;g10a69f07881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2"/>
        <p:cNvGrpSpPr/>
        <p:nvPr/>
      </p:nvGrpSpPr>
      <p:grpSpPr>
        <a:xfrm>
          <a:off x="0" y="0"/>
          <a:ext cx="0" cy="0"/>
          <a:chOff x="0" y="0"/>
          <a:chExt cx="0" cy="0"/>
        </a:xfrm>
      </p:grpSpPr>
      <p:sp>
        <p:nvSpPr>
          <p:cNvPr id="2663" name="Google Shape;2663;g10b651380e3_0_19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4" name="Google Shape;2664;g10b651380e3_0_1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1"/>
        <p:cNvGrpSpPr/>
        <p:nvPr/>
      </p:nvGrpSpPr>
      <p:grpSpPr>
        <a:xfrm>
          <a:off x="0" y="0"/>
          <a:ext cx="0" cy="0"/>
          <a:chOff x="0" y="0"/>
          <a:chExt cx="0" cy="0"/>
        </a:xfrm>
      </p:grpSpPr>
      <p:sp>
        <p:nvSpPr>
          <p:cNvPr id="2692" name="Google Shape;2692;g10b651380e3_0_2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3" name="Google Shape;2693;g10b651380e3_0_2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6"/>
        <p:cNvGrpSpPr/>
        <p:nvPr/>
      </p:nvGrpSpPr>
      <p:grpSpPr>
        <a:xfrm>
          <a:off x="0" y="0"/>
          <a:ext cx="0" cy="0"/>
          <a:chOff x="0" y="0"/>
          <a:chExt cx="0" cy="0"/>
        </a:xfrm>
      </p:grpSpPr>
      <p:sp>
        <p:nvSpPr>
          <p:cNvPr id="2717" name="Google Shape;2717;g10b651380e3_0_25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8" name="Google Shape;2718;g10b651380e3_0_2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8"/>
        <p:cNvGrpSpPr/>
        <p:nvPr/>
      </p:nvGrpSpPr>
      <p:grpSpPr>
        <a:xfrm>
          <a:off x="0" y="0"/>
          <a:ext cx="0" cy="0"/>
          <a:chOff x="0" y="0"/>
          <a:chExt cx="0" cy="0"/>
        </a:xfrm>
      </p:grpSpPr>
      <p:sp>
        <p:nvSpPr>
          <p:cNvPr id="3339" name="Google Shape;3339;g10a69f07881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0" name="Google Shape;3340;g10a69f07881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3"/>
        <p:cNvGrpSpPr/>
        <p:nvPr/>
      </p:nvGrpSpPr>
      <p:grpSpPr>
        <a:xfrm>
          <a:off x="0" y="0"/>
          <a:ext cx="0" cy="0"/>
          <a:chOff x="0" y="0"/>
          <a:chExt cx="0" cy="0"/>
        </a:xfrm>
      </p:grpSpPr>
      <p:sp>
        <p:nvSpPr>
          <p:cNvPr id="3214" name="Google Shape;3214;g10a69f07881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5" name="Google Shape;3215;g10a69f07881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2"/>
        <p:cNvGrpSpPr/>
        <p:nvPr/>
      </p:nvGrpSpPr>
      <p:grpSpPr>
        <a:xfrm>
          <a:off x="0" y="0"/>
          <a:ext cx="0" cy="0"/>
          <a:chOff x="0" y="0"/>
          <a:chExt cx="0" cy="0"/>
        </a:xfrm>
      </p:grpSpPr>
      <p:sp>
        <p:nvSpPr>
          <p:cNvPr id="2723" name="Google Shape;2723;g10aca425ebe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4" name="Google Shape;2724;g10aca425ebe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5"/>
        <p:cNvGrpSpPr/>
        <p:nvPr/>
      </p:nvGrpSpPr>
      <p:grpSpPr>
        <a:xfrm>
          <a:off x="0" y="0"/>
          <a:ext cx="0" cy="0"/>
          <a:chOff x="0" y="0"/>
          <a:chExt cx="0" cy="0"/>
        </a:xfrm>
      </p:grpSpPr>
      <p:sp>
        <p:nvSpPr>
          <p:cNvPr id="2746" name="Google Shape;2746;g10a69f07881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7" name="Google Shape;2747;g10a69f07881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0"/>
        <p:cNvGrpSpPr/>
        <p:nvPr/>
      </p:nvGrpSpPr>
      <p:grpSpPr>
        <a:xfrm>
          <a:off x="0" y="0"/>
          <a:ext cx="0" cy="0"/>
          <a:chOff x="0" y="0"/>
          <a:chExt cx="0" cy="0"/>
        </a:xfrm>
      </p:grpSpPr>
      <p:sp>
        <p:nvSpPr>
          <p:cNvPr id="2761" name="Google Shape;2761;g10a69f07881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2" name="Google Shape;2762;g10a69f07881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282800" y="1285125"/>
            <a:ext cx="6578400" cy="2223300"/>
          </a:xfrm>
          <a:prstGeom prst="rect">
            <a:avLst/>
          </a:prstGeom>
        </p:spPr>
        <p:txBody>
          <a:bodyPr spcFirstLastPara="1" wrap="square" lIns="91425" tIns="91425" rIns="91425" bIns="91425" anchor="t" anchorCtr="0">
            <a:noAutofit/>
          </a:bodyPr>
          <a:lstStyle>
            <a:lvl1pPr lvl="0" algn="ctr">
              <a:lnSpc>
                <a:spcPct val="85000"/>
              </a:lnSpc>
              <a:spcBef>
                <a:spcPts val="0"/>
              </a:spcBef>
              <a:spcAft>
                <a:spcPts val="0"/>
              </a:spcAft>
              <a:buSzPts val="4300"/>
              <a:buNone/>
              <a:defRPr sz="4300"/>
            </a:lvl1pPr>
            <a:lvl2pPr lvl="1" algn="ctr">
              <a:lnSpc>
                <a:spcPct val="85000"/>
              </a:lnSpc>
              <a:spcBef>
                <a:spcPts val="0"/>
              </a:spcBef>
              <a:spcAft>
                <a:spcPts val="0"/>
              </a:spcAft>
              <a:buSzPts val="4300"/>
              <a:buNone/>
              <a:defRPr sz="4300"/>
            </a:lvl2pPr>
            <a:lvl3pPr lvl="2" algn="ctr">
              <a:lnSpc>
                <a:spcPct val="85000"/>
              </a:lnSpc>
              <a:spcBef>
                <a:spcPts val="0"/>
              </a:spcBef>
              <a:spcAft>
                <a:spcPts val="0"/>
              </a:spcAft>
              <a:buSzPts val="4300"/>
              <a:buNone/>
              <a:defRPr sz="4300"/>
            </a:lvl3pPr>
            <a:lvl4pPr lvl="3" algn="ctr">
              <a:lnSpc>
                <a:spcPct val="85000"/>
              </a:lnSpc>
              <a:spcBef>
                <a:spcPts val="0"/>
              </a:spcBef>
              <a:spcAft>
                <a:spcPts val="0"/>
              </a:spcAft>
              <a:buSzPts val="4300"/>
              <a:buNone/>
              <a:defRPr sz="4300"/>
            </a:lvl4pPr>
            <a:lvl5pPr lvl="4" algn="ctr">
              <a:lnSpc>
                <a:spcPct val="85000"/>
              </a:lnSpc>
              <a:spcBef>
                <a:spcPts val="0"/>
              </a:spcBef>
              <a:spcAft>
                <a:spcPts val="0"/>
              </a:spcAft>
              <a:buSzPts val="4300"/>
              <a:buNone/>
              <a:defRPr sz="4300"/>
            </a:lvl5pPr>
            <a:lvl6pPr lvl="5" algn="ctr">
              <a:lnSpc>
                <a:spcPct val="85000"/>
              </a:lnSpc>
              <a:spcBef>
                <a:spcPts val="0"/>
              </a:spcBef>
              <a:spcAft>
                <a:spcPts val="0"/>
              </a:spcAft>
              <a:buSzPts val="4300"/>
              <a:buNone/>
              <a:defRPr sz="4300"/>
            </a:lvl6pPr>
            <a:lvl7pPr lvl="6" algn="ctr">
              <a:lnSpc>
                <a:spcPct val="85000"/>
              </a:lnSpc>
              <a:spcBef>
                <a:spcPts val="0"/>
              </a:spcBef>
              <a:spcAft>
                <a:spcPts val="0"/>
              </a:spcAft>
              <a:buSzPts val="4300"/>
              <a:buNone/>
              <a:defRPr sz="4300"/>
            </a:lvl7pPr>
            <a:lvl8pPr lvl="7" algn="ctr">
              <a:lnSpc>
                <a:spcPct val="85000"/>
              </a:lnSpc>
              <a:spcBef>
                <a:spcPts val="0"/>
              </a:spcBef>
              <a:spcAft>
                <a:spcPts val="0"/>
              </a:spcAft>
              <a:buSzPts val="4300"/>
              <a:buNone/>
              <a:defRPr sz="4300"/>
            </a:lvl8pPr>
            <a:lvl9pPr lvl="8" algn="ctr">
              <a:lnSpc>
                <a:spcPct val="85000"/>
              </a:lnSpc>
              <a:spcBef>
                <a:spcPts val="0"/>
              </a:spcBef>
              <a:spcAft>
                <a:spcPts val="0"/>
              </a:spcAft>
              <a:buSzPts val="4300"/>
              <a:buNone/>
              <a:defRPr sz="4300"/>
            </a:lvl9pPr>
          </a:lstStyle>
          <a:p>
            <a:endParaRPr/>
          </a:p>
        </p:txBody>
      </p:sp>
      <p:sp>
        <p:nvSpPr>
          <p:cNvPr id="10" name="Google Shape;10;p2"/>
          <p:cNvSpPr txBox="1">
            <a:spLocks noGrp="1"/>
          </p:cNvSpPr>
          <p:nvPr>
            <p:ph type="subTitle" idx="1"/>
          </p:nvPr>
        </p:nvSpPr>
        <p:spPr>
          <a:xfrm>
            <a:off x="2211600" y="3865700"/>
            <a:ext cx="4720800" cy="373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50"/>
              <a:buNone/>
              <a:defRPr sz="1700"/>
            </a:lvl1pPr>
            <a:lvl2pPr lvl="1" algn="ctr">
              <a:lnSpc>
                <a:spcPct val="100000"/>
              </a:lnSpc>
              <a:spcBef>
                <a:spcPts val="0"/>
              </a:spcBef>
              <a:spcAft>
                <a:spcPts val="0"/>
              </a:spcAft>
              <a:buSzPts val="1650"/>
              <a:buNone/>
              <a:defRPr sz="1650"/>
            </a:lvl2pPr>
            <a:lvl3pPr lvl="2" algn="ctr">
              <a:lnSpc>
                <a:spcPct val="100000"/>
              </a:lnSpc>
              <a:spcBef>
                <a:spcPts val="0"/>
              </a:spcBef>
              <a:spcAft>
                <a:spcPts val="0"/>
              </a:spcAft>
              <a:buSzPts val="1650"/>
              <a:buNone/>
              <a:defRPr sz="1650"/>
            </a:lvl3pPr>
            <a:lvl4pPr lvl="3" algn="ctr">
              <a:lnSpc>
                <a:spcPct val="100000"/>
              </a:lnSpc>
              <a:spcBef>
                <a:spcPts val="0"/>
              </a:spcBef>
              <a:spcAft>
                <a:spcPts val="0"/>
              </a:spcAft>
              <a:buSzPts val="1650"/>
              <a:buNone/>
              <a:defRPr sz="1650"/>
            </a:lvl4pPr>
            <a:lvl5pPr lvl="4" algn="ctr">
              <a:lnSpc>
                <a:spcPct val="100000"/>
              </a:lnSpc>
              <a:spcBef>
                <a:spcPts val="0"/>
              </a:spcBef>
              <a:spcAft>
                <a:spcPts val="0"/>
              </a:spcAft>
              <a:buSzPts val="1650"/>
              <a:buNone/>
              <a:defRPr sz="1650"/>
            </a:lvl5pPr>
            <a:lvl6pPr lvl="5" algn="ctr">
              <a:lnSpc>
                <a:spcPct val="100000"/>
              </a:lnSpc>
              <a:spcBef>
                <a:spcPts val="0"/>
              </a:spcBef>
              <a:spcAft>
                <a:spcPts val="0"/>
              </a:spcAft>
              <a:buSzPts val="1650"/>
              <a:buNone/>
              <a:defRPr sz="1650"/>
            </a:lvl6pPr>
            <a:lvl7pPr lvl="6" algn="ctr">
              <a:lnSpc>
                <a:spcPct val="100000"/>
              </a:lnSpc>
              <a:spcBef>
                <a:spcPts val="0"/>
              </a:spcBef>
              <a:spcAft>
                <a:spcPts val="0"/>
              </a:spcAft>
              <a:buSzPts val="1650"/>
              <a:buNone/>
              <a:defRPr sz="1650"/>
            </a:lvl7pPr>
            <a:lvl8pPr lvl="7" algn="ctr">
              <a:lnSpc>
                <a:spcPct val="100000"/>
              </a:lnSpc>
              <a:spcBef>
                <a:spcPts val="0"/>
              </a:spcBef>
              <a:spcAft>
                <a:spcPts val="0"/>
              </a:spcAft>
              <a:buSzPts val="1650"/>
              <a:buNone/>
              <a:defRPr sz="1650"/>
            </a:lvl8pPr>
            <a:lvl9pPr lvl="8" algn="ctr">
              <a:lnSpc>
                <a:spcPct val="100000"/>
              </a:lnSpc>
              <a:spcBef>
                <a:spcPts val="0"/>
              </a:spcBef>
              <a:spcAft>
                <a:spcPts val="0"/>
              </a:spcAft>
              <a:buSzPts val="1650"/>
              <a:buNone/>
              <a:defRPr sz="1650"/>
            </a:lvl9pPr>
          </a:lstStyle>
          <a:p>
            <a:endParaRPr/>
          </a:p>
        </p:txBody>
      </p:sp>
      <p:grpSp>
        <p:nvGrpSpPr>
          <p:cNvPr id="11" name="Google Shape;11;p2"/>
          <p:cNvGrpSpPr/>
          <p:nvPr/>
        </p:nvGrpSpPr>
        <p:grpSpPr>
          <a:xfrm>
            <a:off x="-3640848" y="2185426"/>
            <a:ext cx="4088811" cy="4088811"/>
            <a:chOff x="-3640848" y="2185426"/>
            <a:chExt cx="4088811" cy="4088811"/>
          </a:xfrm>
        </p:grpSpPr>
        <p:sp>
          <p:nvSpPr>
            <p:cNvPr id="12" name="Google Shape;12;p2"/>
            <p:cNvSpPr/>
            <p:nvPr/>
          </p:nvSpPr>
          <p:spPr>
            <a:xfrm flipH="1">
              <a:off x="-3640848" y="21854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3640848" y="21854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2722250" y="-1079764"/>
            <a:ext cx="3769563" cy="11358057"/>
            <a:chOff x="-2722250" y="-1079764"/>
            <a:chExt cx="3769563" cy="11358057"/>
          </a:xfrm>
        </p:grpSpPr>
        <p:sp>
          <p:nvSpPr>
            <p:cNvPr id="15" name="Google Shape;15;p2"/>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9;p2"/>
          <p:cNvGrpSpPr/>
          <p:nvPr/>
        </p:nvGrpSpPr>
        <p:grpSpPr>
          <a:xfrm>
            <a:off x="746900" y="-550225"/>
            <a:ext cx="1982975" cy="2013575"/>
            <a:chOff x="746900" y="-550225"/>
            <a:chExt cx="1982975" cy="2013575"/>
          </a:xfrm>
        </p:grpSpPr>
        <p:sp>
          <p:nvSpPr>
            <p:cNvPr id="30" name="Google Shape;30;p2"/>
            <p:cNvSpPr/>
            <p:nvPr/>
          </p:nvSpPr>
          <p:spPr>
            <a:xfrm>
              <a:off x="857425" y="-430200"/>
              <a:ext cx="1746850" cy="1775450"/>
            </a:xfrm>
            <a:custGeom>
              <a:avLst/>
              <a:gdLst/>
              <a:ahLst/>
              <a:cxnLst/>
              <a:rect l="l" t="t" r="r" b="b"/>
              <a:pathLst>
                <a:path w="69874" h="71018" extrusionOk="0">
                  <a:moveTo>
                    <a:pt x="0" y="71018"/>
                  </a:moveTo>
                  <a:lnTo>
                    <a:pt x="23258" y="47640"/>
                  </a:lnTo>
                  <a:lnTo>
                    <a:pt x="21067" y="32258"/>
                  </a:lnTo>
                  <a:lnTo>
                    <a:pt x="36760" y="15827"/>
                  </a:lnTo>
                  <a:lnTo>
                    <a:pt x="53571" y="15803"/>
                  </a:lnTo>
                  <a:lnTo>
                    <a:pt x="69874" y="0"/>
                  </a:lnTo>
                </a:path>
              </a:pathLst>
            </a:custGeom>
            <a:noFill/>
            <a:ln w="28575" cap="flat" cmpd="sng">
              <a:solidFill>
                <a:schemeClr val="accent1"/>
              </a:solidFill>
              <a:prstDash val="solid"/>
              <a:round/>
              <a:headEnd type="none" w="med" len="med"/>
              <a:tailEnd type="none" w="med" len="med"/>
            </a:ln>
            <a:effectLst>
              <a:outerShdw blurRad="128588" dist="19050" algn="bl" rotWithShape="0">
                <a:schemeClr val="accent1"/>
              </a:outerShdw>
            </a:effectLst>
          </p:spPr>
        </p:sp>
        <p:sp>
          <p:nvSpPr>
            <p:cNvPr id="31" name="Google Shape;31;p2"/>
            <p:cNvSpPr/>
            <p:nvPr/>
          </p:nvSpPr>
          <p:spPr>
            <a:xfrm>
              <a:off x="746900" y="1312750"/>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579275" y="-550225"/>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57425" y="-430200"/>
              <a:ext cx="1746850" cy="1775450"/>
            </a:xfrm>
            <a:custGeom>
              <a:avLst/>
              <a:gdLst/>
              <a:ahLst/>
              <a:cxnLst/>
              <a:rect l="l" t="t" r="r" b="b"/>
              <a:pathLst>
                <a:path w="69874" h="71018" extrusionOk="0">
                  <a:moveTo>
                    <a:pt x="0" y="71018"/>
                  </a:moveTo>
                  <a:lnTo>
                    <a:pt x="23258" y="47640"/>
                  </a:lnTo>
                  <a:lnTo>
                    <a:pt x="21067" y="32258"/>
                  </a:lnTo>
                  <a:lnTo>
                    <a:pt x="36760" y="15827"/>
                  </a:lnTo>
                  <a:lnTo>
                    <a:pt x="53571" y="15803"/>
                  </a:lnTo>
                  <a:lnTo>
                    <a:pt x="69874" y="0"/>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grpSp>
      <p:grpSp>
        <p:nvGrpSpPr>
          <p:cNvPr id="34" name="Google Shape;34;p2"/>
          <p:cNvGrpSpPr/>
          <p:nvPr/>
        </p:nvGrpSpPr>
        <p:grpSpPr>
          <a:xfrm>
            <a:off x="8129425" y="2555026"/>
            <a:ext cx="4222888" cy="4088811"/>
            <a:chOff x="8129425" y="2555026"/>
            <a:chExt cx="4222888" cy="4088811"/>
          </a:xfrm>
        </p:grpSpPr>
        <p:sp>
          <p:nvSpPr>
            <p:cNvPr id="35" name="Google Shape;35;p2"/>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2"/>
          <p:cNvGrpSpPr/>
          <p:nvPr/>
        </p:nvGrpSpPr>
        <p:grpSpPr>
          <a:xfrm>
            <a:off x="8430775" y="-2181926"/>
            <a:ext cx="2504551" cy="4575301"/>
            <a:chOff x="8430775" y="-2181926"/>
            <a:chExt cx="2504551" cy="4575301"/>
          </a:xfrm>
        </p:grpSpPr>
        <p:sp>
          <p:nvSpPr>
            <p:cNvPr id="44" name="Google Shape;44;p2"/>
            <p:cNvSpPr/>
            <p:nvPr/>
          </p:nvSpPr>
          <p:spPr>
            <a:xfrm rot="10800000">
              <a:off x="8538272" y="-2181926"/>
              <a:ext cx="2397054" cy="4463204"/>
            </a:xfrm>
            <a:custGeom>
              <a:avLst/>
              <a:gdLst/>
              <a:ahLst/>
              <a:cxnLst/>
              <a:rect l="l" t="t" r="r" b="b"/>
              <a:pathLst>
                <a:path w="37473" h="69773" fill="none" extrusionOk="0">
                  <a:moveTo>
                    <a:pt x="0" y="69773"/>
                  </a:moveTo>
                  <a:lnTo>
                    <a:pt x="30223" y="39550"/>
                  </a:lnTo>
                  <a:lnTo>
                    <a:pt x="30223" y="7230"/>
                  </a:lnTo>
                  <a:lnTo>
                    <a:pt x="37473" y="1"/>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8430775" y="2242775"/>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10800000">
              <a:off x="8538272" y="-2181926"/>
              <a:ext cx="2397054" cy="4463204"/>
            </a:xfrm>
            <a:custGeom>
              <a:avLst/>
              <a:gdLst/>
              <a:ahLst/>
              <a:cxnLst/>
              <a:rect l="l" t="t" r="r" b="b"/>
              <a:pathLst>
                <a:path w="37473" h="69773" fill="none" extrusionOk="0">
                  <a:moveTo>
                    <a:pt x="0" y="69773"/>
                  </a:moveTo>
                  <a:lnTo>
                    <a:pt x="30223" y="39550"/>
                  </a:lnTo>
                  <a:lnTo>
                    <a:pt x="30223" y="7230"/>
                  </a:lnTo>
                  <a:lnTo>
                    <a:pt x="37473" y="1"/>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430775" y="2242775"/>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2"/>
          <p:cNvGrpSpPr/>
          <p:nvPr/>
        </p:nvGrpSpPr>
        <p:grpSpPr>
          <a:xfrm rot="10800000" flipH="1">
            <a:off x="4980106" y="-10605742"/>
            <a:ext cx="3769563" cy="11358057"/>
            <a:chOff x="-2722250" y="-1079764"/>
            <a:chExt cx="3769563" cy="11358057"/>
          </a:xfrm>
        </p:grpSpPr>
        <p:sp>
          <p:nvSpPr>
            <p:cNvPr id="49" name="Google Shape;49;p2"/>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1">
  <p:cSld name="CUSTOM_1_1">
    <p:spTree>
      <p:nvGrpSpPr>
        <p:cNvPr id="1" name="Shape 921"/>
        <p:cNvGrpSpPr/>
        <p:nvPr/>
      </p:nvGrpSpPr>
      <p:grpSpPr>
        <a:xfrm>
          <a:off x="0" y="0"/>
          <a:ext cx="0" cy="0"/>
          <a:chOff x="0" y="0"/>
          <a:chExt cx="0" cy="0"/>
        </a:xfrm>
      </p:grpSpPr>
      <p:sp>
        <p:nvSpPr>
          <p:cNvPr id="922" name="Google Shape;922;p15"/>
          <p:cNvSpPr txBox="1">
            <a:spLocks noGrp="1"/>
          </p:cNvSpPr>
          <p:nvPr>
            <p:ph type="title"/>
          </p:nvPr>
        </p:nvSpPr>
        <p:spPr>
          <a:xfrm>
            <a:off x="3039400" y="1812550"/>
            <a:ext cx="4730400" cy="681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4500"/>
              <a:buNone/>
              <a:defRPr sz="4500"/>
            </a:lvl1pPr>
            <a:lvl2pPr lvl="1" algn="l" rtl="0">
              <a:spcBef>
                <a:spcPts val="0"/>
              </a:spcBef>
              <a:spcAft>
                <a:spcPts val="0"/>
              </a:spcAft>
              <a:buSzPts val="4500"/>
              <a:buNone/>
              <a:defRPr sz="4500"/>
            </a:lvl2pPr>
            <a:lvl3pPr lvl="2" algn="l" rtl="0">
              <a:spcBef>
                <a:spcPts val="0"/>
              </a:spcBef>
              <a:spcAft>
                <a:spcPts val="0"/>
              </a:spcAft>
              <a:buSzPts val="4500"/>
              <a:buNone/>
              <a:defRPr sz="4500"/>
            </a:lvl3pPr>
            <a:lvl4pPr lvl="3" algn="l" rtl="0">
              <a:spcBef>
                <a:spcPts val="0"/>
              </a:spcBef>
              <a:spcAft>
                <a:spcPts val="0"/>
              </a:spcAft>
              <a:buSzPts val="4500"/>
              <a:buNone/>
              <a:defRPr sz="4500"/>
            </a:lvl4pPr>
            <a:lvl5pPr lvl="4" algn="l" rtl="0">
              <a:spcBef>
                <a:spcPts val="0"/>
              </a:spcBef>
              <a:spcAft>
                <a:spcPts val="0"/>
              </a:spcAft>
              <a:buSzPts val="4500"/>
              <a:buNone/>
              <a:defRPr sz="4500"/>
            </a:lvl5pPr>
            <a:lvl6pPr lvl="5" algn="l" rtl="0">
              <a:spcBef>
                <a:spcPts val="0"/>
              </a:spcBef>
              <a:spcAft>
                <a:spcPts val="0"/>
              </a:spcAft>
              <a:buSzPts val="4500"/>
              <a:buNone/>
              <a:defRPr sz="4500"/>
            </a:lvl6pPr>
            <a:lvl7pPr lvl="6" algn="l" rtl="0">
              <a:spcBef>
                <a:spcPts val="0"/>
              </a:spcBef>
              <a:spcAft>
                <a:spcPts val="0"/>
              </a:spcAft>
              <a:buSzPts val="4500"/>
              <a:buNone/>
              <a:defRPr sz="4500"/>
            </a:lvl7pPr>
            <a:lvl8pPr lvl="7" algn="l" rtl="0">
              <a:spcBef>
                <a:spcPts val="0"/>
              </a:spcBef>
              <a:spcAft>
                <a:spcPts val="0"/>
              </a:spcAft>
              <a:buSzPts val="4500"/>
              <a:buNone/>
              <a:defRPr sz="4500"/>
            </a:lvl8pPr>
            <a:lvl9pPr lvl="8" algn="l" rtl="0">
              <a:spcBef>
                <a:spcPts val="0"/>
              </a:spcBef>
              <a:spcAft>
                <a:spcPts val="0"/>
              </a:spcAft>
              <a:buSzPts val="4500"/>
              <a:buNone/>
              <a:defRPr sz="4500"/>
            </a:lvl9pPr>
          </a:lstStyle>
          <a:p>
            <a:endParaRPr/>
          </a:p>
        </p:txBody>
      </p:sp>
      <p:sp>
        <p:nvSpPr>
          <p:cNvPr id="923" name="Google Shape;923;p15"/>
          <p:cNvSpPr txBox="1">
            <a:spLocks noGrp="1"/>
          </p:cNvSpPr>
          <p:nvPr>
            <p:ph type="subTitle" idx="1"/>
          </p:nvPr>
        </p:nvSpPr>
        <p:spPr>
          <a:xfrm>
            <a:off x="3039400" y="2854350"/>
            <a:ext cx="4133400" cy="41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700"/>
              <a:buNone/>
              <a:defRPr sz="1700"/>
            </a:lvl1pPr>
            <a:lvl2pPr lvl="1" rtl="0">
              <a:lnSpc>
                <a:spcPct val="100000"/>
              </a:lnSpc>
              <a:spcBef>
                <a:spcPts val="0"/>
              </a:spcBef>
              <a:spcAft>
                <a:spcPts val="0"/>
              </a:spcAft>
              <a:buSzPts val="1700"/>
              <a:buNone/>
              <a:defRPr sz="1700"/>
            </a:lvl2pPr>
            <a:lvl3pPr lvl="2" rtl="0">
              <a:lnSpc>
                <a:spcPct val="100000"/>
              </a:lnSpc>
              <a:spcBef>
                <a:spcPts val="0"/>
              </a:spcBef>
              <a:spcAft>
                <a:spcPts val="0"/>
              </a:spcAft>
              <a:buSzPts val="1700"/>
              <a:buNone/>
              <a:defRPr sz="1700"/>
            </a:lvl3pPr>
            <a:lvl4pPr lvl="3" rtl="0">
              <a:lnSpc>
                <a:spcPct val="100000"/>
              </a:lnSpc>
              <a:spcBef>
                <a:spcPts val="0"/>
              </a:spcBef>
              <a:spcAft>
                <a:spcPts val="0"/>
              </a:spcAft>
              <a:buSzPts val="1700"/>
              <a:buNone/>
              <a:defRPr sz="1700"/>
            </a:lvl4pPr>
            <a:lvl5pPr lvl="4" rtl="0">
              <a:lnSpc>
                <a:spcPct val="100000"/>
              </a:lnSpc>
              <a:spcBef>
                <a:spcPts val="0"/>
              </a:spcBef>
              <a:spcAft>
                <a:spcPts val="0"/>
              </a:spcAft>
              <a:buSzPts val="1700"/>
              <a:buNone/>
              <a:defRPr sz="1700"/>
            </a:lvl5pPr>
            <a:lvl6pPr lvl="5" rtl="0">
              <a:lnSpc>
                <a:spcPct val="100000"/>
              </a:lnSpc>
              <a:spcBef>
                <a:spcPts val="0"/>
              </a:spcBef>
              <a:spcAft>
                <a:spcPts val="0"/>
              </a:spcAft>
              <a:buSzPts val="1700"/>
              <a:buNone/>
              <a:defRPr sz="1700"/>
            </a:lvl6pPr>
            <a:lvl7pPr lvl="6" rtl="0">
              <a:lnSpc>
                <a:spcPct val="100000"/>
              </a:lnSpc>
              <a:spcBef>
                <a:spcPts val="0"/>
              </a:spcBef>
              <a:spcAft>
                <a:spcPts val="0"/>
              </a:spcAft>
              <a:buSzPts val="1700"/>
              <a:buNone/>
              <a:defRPr sz="1700"/>
            </a:lvl7pPr>
            <a:lvl8pPr lvl="7" rtl="0">
              <a:lnSpc>
                <a:spcPct val="100000"/>
              </a:lnSpc>
              <a:spcBef>
                <a:spcPts val="0"/>
              </a:spcBef>
              <a:spcAft>
                <a:spcPts val="0"/>
              </a:spcAft>
              <a:buSzPts val="1700"/>
              <a:buNone/>
              <a:defRPr sz="1700"/>
            </a:lvl8pPr>
            <a:lvl9pPr lvl="8" rtl="0">
              <a:lnSpc>
                <a:spcPct val="100000"/>
              </a:lnSpc>
              <a:spcBef>
                <a:spcPts val="0"/>
              </a:spcBef>
              <a:spcAft>
                <a:spcPts val="0"/>
              </a:spcAft>
              <a:buSzPts val="1700"/>
              <a:buNone/>
              <a:defRPr sz="1700"/>
            </a:lvl9pPr>
          </a:lstStyle>
          <a:p>
            <a:endParaRPr/>
          </a:p>
        </p:txBody>
      </p:sp>
      <p:sp>
        <p:nvSpPr>
          <p:cNvPr id="924" name="Google Shape;924;p15"/>
          <p:cNvSpPr txBox="1">
            <a:spLocks noGrp="1"/>
          </p:cNvSpPr>
          <p:nvPr>
            <p:ph type="title" idx="2" hasCustomPrompt="1"/>
          </p:nvPr>
        </p:nvSpPr>
        <p:spPr>
          <a:xfrm>
            <a:off x="1624100" y="2159377"/>
            <a:ext cx="1076400" cy="82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grpSp>
        <p:nvGrpSpPr>
          <p:cNvPr id="925" name="Google Shape;925;p15"/>
          <p:cNvGrpSpPr/>
          <p:nvPr/>
        </p:nvGrpSpPr>
        <p:grpSpPr>
          <a:xfrm rot="5400000" flipH="1">
            <a:off x="3245125" y="-6666529"/>
            <a:ext cx="3721951" cy="12135923"/>
            <a:chOff x="-3170262" y="3452177"/>
            <a:chExt cx="3721951" cy="12135923"/>
          </a:xfrm>
        </p:grpSpPr>
        <p:sp>
          <p:nvSpPr>
            <p:cNvPr id="926" name="Google Shape;926;p15"/>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5"/>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5"/>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5"/>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5"/>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5"/>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5"/>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5"/>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5"/>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5"/>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5"/>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5"/>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5"/>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5"/>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5"/>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5"/>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5"/>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5"/>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5"/>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5"/>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5"/>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5"/>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5"/>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5"/>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5"/>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5"/>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5"/>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5"/>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5"/>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5"/>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5"/>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5"/>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5"/>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5"/>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5"/>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5"/>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5"/>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5"/>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5"/>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5"/>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5"/>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5"/>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5"/>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5"/>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5"/>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5"/>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5"/>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15"/>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15"/>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5"/>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5"/>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15"/>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5"/>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5"/>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5"/>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5"/>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 name="Google Shape;982;p15"/>
          <p:cNvGrpSpPr/>
          <p:nvPr/>
        </p:nvGrpSpPr>
        <p:grpSpPr>
          <a:xfrm>
            <a:off x="-2507408" y="4010131"/>
            <a:ext cx="13681471" cy="3721951"/>
            <a:chOff x="-2507408" y="4010131"/>
            <a:chExt cx="13681471" cy="3721951"/>
          </a:xfrm>
        </p:grpSpPr>
        <p:sp>
          <p:nvSpPr>
            <p:cNvPr id="983" name="Google Shape;983;p15"/>
            <p:cNvSpPr/>
            <p:nvPr/>
          </p:nvSpPr>
          <p:spPr>
            <a:xfrm rot="-5400000">
              <a:off x="5294072" y="184294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5"/>
            <p:cNvSpPr/>
            <p:nvPr/>
          </p:nvSpPr>
          <p:spPr>
            <a:xfrm rot="-5400000">
              <a:off x="6009117" y="6527890"/>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15"/>
            <p:cNvSpPr/>
            <p:nvPr/>
          </p:nvSpPr>
          <p:spPr>
            <a:xfrm rot="-5400000">
              <a:off x="7837772" y="7349837"/>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5"/>
            <p:cNvSpPr/>
            <p:nvPr/>
          </p:nvSpPr>
          <p:spPr>
            <a:xfrm rot="-5400000">
              <a:off x="1414655" y="4861593"/>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5"/>
            <p:cNvSpPr/>
            <p:nvPr/>
          </p:nvSpPr>
          <p:spPr>
            <a:xfrm rot="-5400000">
              <a:off x="4633252" y="4074752"/>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5"/>
            <p:cNvSpPr/>
            <p:nvPr/>
          </p:nvSpPr>
          <p:spPr>
            <a:xfrm rot="-5400000">
              <a:off x="4844935" y="4074752"/>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5"/>
            <p:cNvSpPr/>
            <p:nvPr/>
          </p:nvSpPr>
          <p:spPr>
            <a:xfrm rot="-5400000">
              <a:off x="5058986" y="4074809"/>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5"/>
            <p:cNvSpPr/>
            <p:nvPr/>
          </p:nvSpPr>
          <p:spPr>
            <a:xfrm rot="-5400000">
              <a:off x="5270612" y="4074752"/>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5"/>
            <p:cNvSpPr/>
            <p:nvPr/>
          </p:nvSpPr>
          <p:spPr>
            <a:xfrm rot="-5400000">
              <a:off x="5482295" y="4074752"/>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5"/>
            <p:cNvSpPr/>
            <p:nvPr/>
          </p:nvSpPr>
          <p:spPr>
            <a:xfrm rot="-5400000">
              <a:off x="6394794" y="3705606"/>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5"/>
            <p:cNvSpPr/>
            <p:nvPr/>
          </p:nvSpPr>
          <p:spPr>
            <a:xfrm rot="-5400000">
              <a:off x="526836" y="6351425"/>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5"/>
            <p:cNvSpPr/>
            <p:nvPr/>
          </p:nvSpPr>
          <p:spPr>
            <a:xfrm rot="10800000" flipH="1">
              <a:off x="8072788" y="4010131"/>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5"/>
            <p:cNvSpPr/>
            <p:nvPr/>
          </p:nvSpPr>
          <p:spPr>
            <a:xfrm rot="10800000" flipH="1">
              <a:off x="7051306" y="4011281"/>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5"/>
            <p:cNvSpPr/>
            <p:nvPr/>
          </p:nvSpPr>
          <p:spPr>
            <a:xfrm rot="10800000" flipH="1">
              <a:off x="11056539" y="4996931"/>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5"/>
            <p:cNvSpPr/>
            <p:nvPr/>
          </p:nvSpPr>
          <p:spPr>
            <a:xfrm rot="10800000" flipH="1">
              <a:off x="11056539" y="42864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5"/>
            <p:cNvSpPr/>
            <p:nvPr/>
          </p:nvSpPr>
          <p:spPr>
            <a:xfrm rot="10800000" flipH="1">
              <a:off x="11056539" y="452326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5"/>
            <p:cNvSpPr/>
            <p:nvPr/>
          </p:nvSpPr>
          <p:spPr>
            <a:xfrm rot="10800000" flipH="1">
              <a:off x="11056539" y="476009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5"/>
            <p:cNvSpPr/>
            <p:nvPr/>
          </p:nvSpPr>
          <p:spPr>
            <a:xfrm rot="10800000" flipH="1">
              <a:off x="5481164" y="7463931"/>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5"/>
            <p:cNvSpPr/>
            <p:nvPr/>
          </p:nvSpPr>
          <p:spPr>
            <a:xfrm rot="10800000" flipH="1">
              <a:off x="2956571" y="408659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5"/>
            <p:cNvSpPr/>
            <p:nvPr/>
          </p:nvSpPr>
          <p:spPr>
            <a:xfrm rot="10800000" flipH="1">
              <a:off x="1770967" y="408659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5"/>
            <p:cNvSpPr/>
            <p:nvPr/>
          </p:nvSpPr>
          <p:spPr>
            <a:xfrm rot="10800000" flipH="1">
              <a:off x="2008088" y="408659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5"/>
            <p:cNvSpPr/>
            <p:nvPr/>
          </p:nvSpPr>
          <p:spPr>
            <a:xfrm rot="10800000" flipH="1">
              <a:off x="2245208" y="408659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5"/>
            <p:cNvSpPr/>
            <p:nvPr/>
          </p:nvSpPr>
          <p:spPr>
            <a:xfrm rot="10800000" flipH="1">
              <a:off x="2482329" y="408659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5"/>
            <p:cNvSpPr/>
            <p:nvPr/>
          </p:nvSpPr>
          <p:spPr>
            <a:xfrm rot="10800000" flipH="1">
              <a:off x="2719450" y="408659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5"/>
            <p:cNvSpPr/>
            <p:nvPr/>
          </p:nvSpPr>
          <p:spPr>
            <a:xfrm rot="-5400000">
              <a:off x="5294072" y="184294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5"/>
            <p:cNvSpPr/>
            <p:nvPr/>
          </p:nvSpPr>
          <p:spPr>
            <a:xfrm rot="-5400000">
              <a:off x="6009117" y="6527890"/>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5"/>
            <p:cNvSpPr/>
            <p:nvPr/>
          </p:nvSpPr>
          <p:spPr>
            <a:xfrm rot="-5400000">
              <a:off x="7837772" y="7349837"/>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5"/>
            <p:cNvSpPr/>
            <p:nvPr/>
          </p:nvSpPr>
          <p:spPr>
            <a:xfrm rot="-5400000">
              <a:off x="1414655" y="4861593"/>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5"/>
            <p:cNvSpPr/>
            <p:nvPr/>
          </p:nvSpPr>
          <p:spPr>
            <a:xfrm rot="-5400000">
              <a:off x="4633252" y="4074752"/>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5"/>
            <p:cNvSpPr/>
            <p:nvPr/>
          </p:nvSpPr>
          <p:spPr>
            <a:xfrm rot="-5400000">
              <a:off x="4844935" y="4074752"/>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5"/>
            <p:cNvSpPr/>
            <p:nvPr/>
          </p:nvSpPr>
          <p:spPr>
            <a:xfrm rot="-5400000">
              <a:off x="5058986" y="4074809"/>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5"/>
            <p:cNvSpPr/>
            <p:nvPr/>
          </p:nvSpPr>
          <p:spPr>
            <a:xfrm rot="-5400000">
              <a:off x="5270612" y="4074752"/>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5"/>
            <p:cNvSpPr/>
            <p:nvPr/>
          </p:nvSpPr>
          <p:spPr>
            <a:xfrm rot="-5400000">
              <a:off x="5482295" y="4074752"/>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5"/>
            <p:cNvSpPr/>
            <p:nvPr/>
          </p:nvSpPr>
          <p:spPr>
            <a:xfrm rot="-5400000">
              <a:off x="526836" y="6351425"/>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5"/>
            <p:cNvSpPr/>
            <p:nvPr/>
          </p:nvSpPr>
          <p:spPr>
            <a:xfrm rot="10800000" flipH="1">
              <a:off x="8072788" y="4010131"/>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5"/>
            <p:cNvSpPr/>
            <p:nvPr/>
          </p:nvSpPr>
          <p:spPr>
            <a:xfrm rot="10800000" flipH="1">
              <a:off x="7051306" y="4011281"/>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5"/>
            <p:cNvSpPr/>
            <p:nvPr/>
          </p:nvSpPr>
          <p:spPr>
            <a:xfrm rot="10800000" flipH="1">
              <a:off x="11056539" y="4996931"/>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5"/>
            <p:cNvSpPr/>
            <p:nvPr/>
          </p:nvSpPr>
          <p:spPr>
            <a:xfrm rot="10800000" flipH="1">
              <a:off x="11056539" y="42864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5"/>
            <p:cNvSpPr/>
            <p:nvPr/>
          </p:nvSpPr>
          <p:spPr>
            <a:xfrm rot="10800000" flipH="1">
              <a:off x="11056539" y="452326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5"/>
            <p:cNvSpPr/>
            <p:nvPr/>
          </p:nvSpPr>
          <p:spPr>
            <a:xfrm rot="10800000" flipH="1">
              <a:off x="11056539" y="476009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5"/>
            <p:cNvSpPr/>
            <p:nvPr/>
          </p:nvSpPr>
          <p:spPr>
            <a:xfrm rot="10800000" flipH="1">
              <a:off x="2956571" y="408659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5"/>
            <p:cNvSpPr/>
            <p:nvPr/>
          </p:nvSpPr>
          <p:spPr>
            <a:xfrm rot="10800000" flipH="1">
              <a:off x="1770967" y="408659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5"/>
            <p:cNvSpPr/>
            <p:nvPr/>
          </p:nvSpPr>
          <p:spPr>
            <a:xfrm rot="10800000" flipH="1">
              <a:off x="2008088" y="408659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5"/>
            <p:cNvSpPr/>
            <p:nvPr/>
          </p:nvSpPr>
          <p:spPr>
            <a:xfrm rot="10800000" flipH="1">
              <a:off x="2245208" y="408659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5"/>
            <p:cNvSpPr/>
            <p:nvPr/>
          </p:nvSpPr>
          <p:spPr>
            <a:xfrm rot="10800000" flipH="1">
              <a:off x="2482329" y="408659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5"/>
            <p:cNvSpPr/>
            <p:nvPr/>
          </p:nvSpPr>
          <p:spPr>
            <a:xfrm rot="10800000" flipH="1">
              <a:off x="2719450" y="408659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 name="Google Shape;1029;p15"/>
            <p:cNvGrpSpPr/>
            <p:nvPr/>
          </p:nvGrpSpPr>
          <p:grpSpPr>
            <a:xfrm>
              <a:off x="-2507408" y="4560924"/>
              <a:ext cx="6876983" cy="300288"/>
              <a:chOff x="-2507408" y="4560924"/>
              <a:chExt cx="6876983" cy="300288"/>
            </a:xfrm>
          </p:grpSpPr>
          <p:sp>
            <p:nvSpPr>
              <p:cNvPr id="1030" name="Google Shape;1030;p15"/>
              <p:cNvSpPr/>
              <p:nvPr/>
            </p:nvSpPr>
            <p:spPr>
              <a:xfrm rot="-5400000">
                <a:off x="846319" y="1337956"/>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5"/>
              <p:cNvSpPr/>
              <p:nvPr/>
            </p:nvSpPr>
            <p:spPr>
              <a:xfrm rot="10800000" flipH="1">
                <a:off x="-44930" y="4560924"/>
                <a:ext cx="1315747"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5"/>
              <p:cNvSpPr/>
              <p:nvPr/>
            </p:nvSpPr>
            <p:spPr>
              <a:xfrm rot="10800000" flipH="1">
                <a:off x="-44930" y="4560924"/>
                <a:ext cx="1315747"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Numbers and text 1">
  <p:cSld name="CUSTOM_2_1">
    <p:spTree>
      <p:nvGrpSpPr>
        <p:cNvPr id="1" name="Shape 1079"/>
        <p:cNvGrpSpPr/>
        <p:nvPr/>
      </p:nvGrpSpPr>
      <p:grpSpPr>
        <a:xfrm>
          <a:off x="0" y="0"/>
          <a:ext cx="0" cy="0"/>
          <a:chOff x="0" y="0"/>
          <a:chExt cx="0" cy="0"/>
        </a:xfrm>
      </p:grpSpPr>
      <p:grpSp>
        <p:nvGrpSpPr>
          <p:cNvPr id="1080" name="Google Shape;1080;p17"/>
          <p:cNvGrpSpPr/>
          <p:nvPr/>
        </p:nvGrpSpPr>
        <p:grpSpPr>
          <a:xfrm rot="10800000">
            <a:off x="8275488" y="-5806929"/>
            <a:ext cx="3721951" cy="12135923"/>
            <a:chOff x="-3170262" y="3452177"/>
            <a:chExt cx="3721951" cy="12135923"/>
          </a:xfrm>
        </p:grpSpPr>
        <p:sp>
          <p:nvSpPr>
            <p:cNvPr id="1081" name="Google Shape;1081;p17"/>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7"/>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7"/>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7"/>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7"/>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7"/>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7"/>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7"/>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7"/>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7"/>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7"/>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7"/>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7"/>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7"/>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7"/>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7"/>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7"/>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7"/>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7"/>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7"/>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7"/>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7"/>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7"/>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7"/>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7"/>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7"/>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7"/>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7"/>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7"/>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7"/>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7"/>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7"/>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7"/>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7"/>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7"/>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7"/>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7"/>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7"/>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7"/>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7"/>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7"/>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7"/>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7"/>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7"/>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7"/>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7"/>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7"/>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7"/>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7"/>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7"/>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7"/>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7"/>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7"/>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7"/>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7"/>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7"/>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17"/>
          <p:cNvGrpSpPr/>
          <p:nvPr/>
        </p:nvGrpSpPr>
        <p:grpSpPr>
          <a:xfrm>
            <a:off x="-2853462" y="-2631329"/>
            <a:ext cx="3721951" cy="12135923"/>
            <a:chOff x="-3170262" y="3452177"/>
            <a:chExt cx="3721951" cy="12135923"/>
          </a:xfrm>
        </p:grpSpPr>
        <p:sp>
          <p:nvSpPr>
            <p:cNvPr id="1138" name="Google Shape;1138;p17"/>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7"/>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7"/>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7"/>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7"/>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7"/>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7"/>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7"/>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7"/>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7"/>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7"/>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7"/>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7"/>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7"/>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7"/>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7"/>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7"/>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7"/>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7"/>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7"/>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7"/>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7"/>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7"/>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7"/>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7"/>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7"/>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7"/>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7"/>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7"/>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7"/>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7"/>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7"/>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7"/>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7"/>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7"/>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7"/>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7"/>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7"/>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7"/>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7"/>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7"/>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7"/>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7"/>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7"/>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7"/>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7"/>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7"/>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7"/>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7"/>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7"/>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7"/>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7"/>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7"/>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7"/>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7"/>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7"/>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 name="Google Shape;1194;p17"/>
          <p:cNvSpPr txBox="1">
            <a:spLocks noGrp="1"/>
          </p:cNvSpPr>
          <p:nvPr>
            <p:ph type="title" hasCustomPrompt="1"/>
          </p:nvPr>
        </p:nvSpPr>
        <p:spPr>
          <a:xfrm>
            <a:off x="2418150" y="499225"/>
            <a:ext cx="4307700" cy="77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600"/>
              <a:buNone/>
              <a:defRPr sz="5600"/>
            </a:lvl1pPr>
            <a:lvl2pPr lvl="1" algn="ctr" rtl="0">
              <a:spcBef>
                <a:spcPts val="0"/>
              </a:spcBef>
              <a:spcAft>
                <a:spcPts val="0"/>
              </a:spcAft>
              <a:buSzPts val="5600"/>
              <a:buNone/>
              <a:defRPr sz="5600"/>
            </a:lvl2pPr>
            <a:lvl3pPr lvl="2" algn="ctr" rtl="0">
              <a:spcBef>
                <a:spcPts val="0"/>
              </a:spcBef>
              <a:spcAft>
                <a:spcPts val="0"/>
              </a:spcAft>
              <a:buSzPts val="5600"/>
              <a:buNone/>
              <a:defRPr sz="5600"/>
            </a:lvl3pPr>
            <a:lvl4pPr lvl="3" algn="ctr" rtl="0">
              <a:spcBef>
                <a:spcPts val="0"/>
              </a:spcBef>
              <a:spcAft>
                <a:spcPts val="0"/>
              </a:spcAft>
              <a:buSzPts val="5600"/>
              <a:buNone/>
              <a:defRPr sz="5600"/>
            </a:lvl4pPr>
            <a:lvl5pPr lvl="4" algn="ctr" rtl="0">
              <a:spcBef>
                <a:spcPts val="0"/>
              </a:spcBef>
              <a:spcAft>
                <a:spcPts val="0"/>
              </a:spcAft>
              <a:buSzPts val="5600"/>
              <a:buNone/>
              <a:defRPr sz="5600"/>
            </a:lvl5pPr>
            <a:lvl6pPr lvl="5" algn="ctr" rtl="0">
              <a:spcBef>
                <a:spcPts val="0"/>
              </a:spcBef>
              <a:spcAft>
                <a:spcPts val="0"/>
              </a:spcAft>
              <a:buSzPts val="5600"/>
              <a:buNone/>
              <a:defRPr sz="5600"/>
            </a:lvl6pPr>
            <a:lvl7pPr lvl="6" algn="ctr" rtl="0">
              <a:spcBef>
                <a:spcPts val="0"/>
              </a:spcBef>
              <a:spcAft>
                <a:spcPts val="0"/>
              </a:spcAft>
              <a:buSzPts val="5600"/>
              <a:buNone/>
              <a:defRPr sz="5600"/>
            </a:lvl7pPr>
            <a:lvl8pPr lvl="7" algn="ctr" rtl="0">
              <a:spcBef>
                <a:spcPts val="0"/>
              </a:spcBef>
              <a:spcAft>
                <a:spcPts val="0"/>
              </a:spcAft>
              <a:buSzPts val="5600"/>
              <a:buNone/>
              <a:defRPr sz="5600"/>
            </a:lvl8pPr>
            <a:lvl9pPr lvl="8" algn="ctr" rtl="0">
              <a:spcBef>
                <a:spcPts val="0"/>
              </a:spcBef>
              <a:spcAft>
                <a:spcPts val="0"/>
              </a:spcAft>
              <a:buSzPts val="5600"/>
              <a:buNone/>
              <a:defRPr sz="5600"/>
            </a:lvl9pPr>
          </a:lstStyle>
          <a:p>
            <a:r>
              <a:t>xx%</a:t>
            </a:r>
          </a:p>
        </p:txBody>
      </p:sp>
      <p:sp>
        <p:nvSpPr>
          <p:cNvPr id="1195" name="Google Shape;1195;p17"/>
          <p:cNvSpPr txBox="1">
            <a:spLocks noGrp="1"/>
          </p:cNvSpPr>
          <p:nvPr>
            <p:ph type="subTitle" idx="1"/>
          </p:nvPr>
        </p:nvSpPr>
        <p:spPr>
          <a:xfrm>
            <a:off x="2418146" y="1329175"/>
            <a:ext cx="4307700" cy="3099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96" name="Google Shape;1196;p17"/>
          <p:cNvSpPr txBox="1">
            <a:spLocks noGrp="1"/>
          </p:cNvSpPr>
          <p:nvPr>
            <p:ph type="title" idx="2" hasCustomPrompt="1"/>
          </p:nvPr>
        </p:nvSpPr>
        <p:spPr>
          <a:xfrm>
            <a:off x="2418150" y="3419300"/>
            <a:ext cx="4307700" cy="77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600"/>
              <a:buNone/>
              <a:defRPr sz="5600"/>
            </a:lvl1pPr>
            <a:lvl2pPr lvl="1" algn="ctr" rtl="0">
              <a:spcBef>
                <a:spcPts val="0"/>
              </a:spcBef>
              <a:spcAft>
                <a:spcPts val="0"/>
              </a:spcAft>
              <a:buSzPts val="5600"/>
              <a:buNone/>
              <a:defRPr sz="5600"/>
            </a:lvl2pPr>
            <a:lvl3pPr lvl="2" algn="ctr" rtl="0">
              <a:spcBef>
                <a:spcPts val="0"/>
              </a:spcBef>
              <a:spcAft>
                <a:spcPts val="0"/>
              </a:spcAft>
              <a:buSzPts val="5600"/>
              <a:buNone/>
              <a:defRPr sz="5600"/>
            </a:lvl3pPr>
            <a:lvl4pPr lvl="3" algn="ctr" rtl="0">
              <a:spcBef>
                <a:spcPts val="0"/>
              </a:spcBef>
              <a:spcAft>
                <a:spcPts val="0"/>
              </a:spcAft>
              <a:buSzPts val="5600"/>
              <a:buNone/>
              <a:defRPr sz="5600"/>
            </a:lvl4pPr>
            <a:lvl5pPr lvl="4" algn="ctr" rtl="0">
              <a:spcBef>
                <a:spcPts val="0"/>
              </a:spcBef>
              <a:spcAft>
                <a:spcPts val="0"/>
              </a:spcAft>
              <a:buSzPts val="5600"/>
              <a:buNone/>
              <a:defRPr sz="5600"/>
            </a:lvl5pPr>
            <a:lvl6pPr lvl="5" algn="ctr" rtl="0">
              <a:spcBef>
                <a:spcPts val="0"/>
              </a:spcBef>
              <a:spcAft>
                <a:spcPts val="0"/>
              </a:spcAft>
              <a:buSzPts val="5600"/>
              <a:buNone/>
              <a:defRPr sz="5600"/>
            </a:lvl6pPr>
            <a:lvl7pPr lvl="6" algn="ctr" rtl="0">
              <a:spcBef>
                <a:spcPts val="0"/>
              </a:spcBef>
              <a:spcAft>
                <a:spcPts val="0"/>
              </a:spcAft>
              <a:buSzPts val="5600"/>
              <a:buNone/>
              <a:defRPr sz="5600"/>
            </a:lvl7pPr>
            <a:lvl8pPr lvl="7" algn="ctr" rtl="0">
              <a:spcBef>
                <a:spcPts val="0"/>
              </a:spcBef>
              <a:spcAft>
                <a:spcPts val="0"/>
              </a:spcAft>
              <a:buSzPts val="5600"/>
              <a:buNone/>
              <a:defRPr sz="5600"/>
            </a:lvl8pPr>
            <a:lvl9pPr lvl="8" algn="ctr" rtl="0">
              <a:spcBef>
                <a:spcPts val="0"/>
              </a:spcBef>
              <a:spcAft>
                <a:spcPts val="0"/>
              </a:spcAft>
              <a:buSzPts val="5600"/>
              <a:buNone/>
              <a:defRPr sz="5600"/>
            </a:lvl9pPr>
          </a:lstStyle>
          <a:p>
            <a:r>
              <a:t>xx%</a:t>
            </a:r>
          </a:p>
        </p:txBody>
      </p:sp>
      <p:sp>
        <p:nvSpPr>
          <p:cNvPr id="1197" name="Google Shape;1197;p17"/>
          <p:cNvSpPr txBox="1">
            <a:spLocks noGrp="1"/>
          </p:cNvSpPr>
          <p:nvPr>
            <p:ph type="subTitle" idx="3"/>
          </p:nvPr>
        </p:nvSpPr>
        <p:spPr>
          <a:xfrm>
            <a:off x="2418146" y="4249250"/>
            <a:ext cx="4307700" cy="3099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98" name="Google Shape;1198;p17"/>
          <p:cNvSpPr txBox="1">
            <a:spLocks noGrp="1"/>
          </p:cNvSpPr>
          <p:nvPr>
            <p:ph type="title" idx="4" hasCustomPrompt="1"/>
          </p:nvPr>
        </p:nvSpPr>
        <p:spPr>
          <a:xfrm>
            <a:off x="2418150" y="1959263"/>
            <a:ext cx="4307700" cy="773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5600"/>
              <a:buNone/>
              <a:defRPr sz="5600">
                <a:solidFill>
                  <a:schemeClr val="lt2"/>
                </a:solidFill>
              </a:defRPr>
            </a:lvl1pPr>
            <a:lvl2pPr lvl="1" algn="ctr" rtl="0">
              <a:spcBef>
                <a:spcPts val="0"/>
              </a:spcBef>
              <a:spcAft>
                <a:spcPts val="0"/>
              </a:spcAft>
              <a:buClr>
                <a:schemeClr val="lt2"/>
              </a:buClr>
              <a:buSzPts val="5600"/>
              <a:buNone/>
              <a:defRPr sz="5600">
                <a:solidFill>
                  <a:schemeClr val="lt2"/>
                </a:solidFill>
              </a:defRPr>
            </a:lvl2pPr>
            <a:lvl3pPr lvl="2" algn="ctr" rtl="0">
              <a:spcBef>
                <a:spcPts val="0"/>
              </a:spcBef>
              <a:spcAft>
                <a:spcPts val="0"/>
              </a:spcAft>
              <a:buClr>
                <a:schemeClr val="lt2"/>
              </a:buClr>
              <a:buSzPts val="5600"/>
              <a:buNone/>
              <a:defRPr sz="5600">
                <a:solidFill>
                  <a:schemeClr val="lt2"/>
                </a:solidFill>
              </a:defRPr>
            </a:lvl3pPr>
            <a:lvl4pPr lvl="3" algn="ctr" rtl="0">
              <a:spcBef>
                <a:spcPts val="0"/>
              </a:spcBef>
              <a:spcAft>
                <a:spcPts val="0"/>
              </a:spcAft>
              <a:buClr>
                <a:schemeClr val="lt2"/>
              </a:buClr>
              <a:buSzPts val="5600"/>
              <a:buNone/>
              <a:defRPr sz="5600">
                <a:solidFill>
                  <a:schemeClr val="lt2"/>
                </a:solidFill>
              </a:defRPr>
            </a:lvl4pPr>
            <a:lvl5pPr lvl="4" algn="ctr" rtl="0">
              <a:spcBef>
                <a:spcPts val="0"/>
              </a:spcBef>
              <a:spcAft>
                <a:spcPts val="0"/>
              </a:spcAft>
              <a:buClr>
                <a:schemeClr val="lt2"/>
              </a:buClr>
              <a:buSzPts val="5600"/>
              <a:buNone/>
              <a:defRPr sz="5600">
                <a:solidFill>
                  <a:schemeClr val="lt2"/>
                </a:solidFill>
              </a:defRPr>
            </a:lvl5pPr>
            <a:lvl6pPr lvl="5" algn="ctr" rtl="0">
              <a:spcBef>
                <a:spcPts val="0"/>
              </a:spcBef>
              <a:spcAft>
                <a:spcPts val="0"/>
              </a:spcAft>
              <a:buClr>
                <a:schemeClr val="lt2"/>
              </a:buClr>
              <a:buSzPts val="5600"/>
              <a:buNone/>
              <a:defRPr sz="5600">
                <a:solidFill>
                  <a:schemeClr val="lt2"/>
                </a:solidFill>
              </a:defRPr>
            </a:lvl6pPr>
            <a:lvl7pPr lvl="6" algn="ctr" rtl="0">
              <a:spcBef>
                <a:spcPts val="0"/>
              </a:spcBef>
              <a:spcAft>
                <a:spcPts val="0"/>
              </a:spcAft>
              <a:buClr>
                <a:schemeClr val="lt2"/>
              </a:buClr>
              <a:buSzPts val="5600"/>
              <a:buNone/>
              <a:defRPr sz="5600">
                <a:solidFill>
                  <a:schemeClr val="lt2"/>
                </a:solidFill>
              </a:defRPr>
            </a:lvl7pPr>
            <a:lvl8pPr lvl="7" algn="ctr" rtl="0">
              <a:spcBef>
                <a:spcPts val="0"/>
              </a:spcBef>
              <a:spcAft>
                <a:spcPts val="0"/>
              </a:spcAft>
              <a:buClr>
                <a:schemeClr val="lt2"/>
              </a:buClr>
              <a:buSzPts val="5600"/>
              <a:buNone/>
              <a:defRPr sz="5600">
                <a:solidFill>
                  <a:schemeClr val="lt2"/>
                </a:solidFill>
              </a:defRPr>
            </a:lvl8pPr>
            <a:lvl9pPr lvl="8" algn="ctr" rtl="0">
              <a:spcBef>
                <a:spcPts val="0"/>
              </a:spcBef>
              <a:spcAft>
                <a:spcPts val="0"/>
              </a:spcAft>
              <a:buClr>
                <a:schemeClr val="lt2"/>
              </a:buClr>
              <a:buSzPts val="5600"/>
              <a:buNone/>
              <a:defRPr sz="5600">
                <a:solidFill>
                  <a:schemeClr val="lt2"/>
                </a:solidFill>
              </a:defRPr>
            </a:lvl9pPr>
          </a:lstStyle>
          <a:p>
            <a:r>
              <a:t>xx%</a:t>
            </a:r>
          </a:p>
        </p:txBody>
      </p:sp>
      <p:sp>
        <p:nvSpPr>
          <p:cNvPr id="1199" name="Google Shape;1199;p17"/>
          <p:cNvSpPr txBox="1">
            <a:spLocks noGrp="1"/>
          </p:cNvSpPr>
          <p:nvPr>
            <p:ph type="subTitle" idx="5"/>
          </p:nvPr>
        </p:nvSpPr>
        <p:spPr>
          <a:xfrm>
            <a:off x="2418146" y="2789213"/>
            <a:ext cx="4307700" cy="3099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3">
  <p:cSld name="CUSTOM_2_1_1_1_1_1_1">
    <p:spTree>
      <p:nvGrpSpPr>
        <p:cNvPr id="1" name="Shape 1384"/>
        <p:cNvGrpSpPr/>
        <p:nvPr/>
      </p:nvGrpSpPr>
      <p:grpSpPr>
        <a:xfrm>
          <a:off x="0" y="0"/>
          <a:ext cx="0" cy="0"/>
          <a:chOff x="0" y="0"/>
          <a:chExt cx="0" cy="0"/>
        </a:xfrm>
      </p:grpSpPr>
      <p:grpSp>
        <p:nvGrpSpPr>
          <p:cNvPr id="1385" name="Google Shape;1385;p22"/>
          <p:cNvGrpSpPr/>
          <p:nvPr/>
        </p:nvGrpSpPr>
        <p:grpSpPr>
          <a:xfrm>
            <a:off x="-2222023" y="-5983804"/>
            <a:ext cx="3769563" cy="11223689"/>
            <a:chOff x="-2316848" y="-5983804"/>
            <a:chExt cx="3769563" cy="11223689"/>
          </a:xfrm>
        </p:grpSpPr>
        <p:sp>
          <p:nvSpPr>
            <p:cNvPr id="1386" name="Google Shape;1386;p22"/>
            <p:cNvSpPr/>
            <p:nvPr/>
          </p:nvSpPr>
          <p:spPr>
            <a:xfrm rot="5400000">
              <a:off x="-6067251" y="-214600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2"/>
            <p:cNvSpPr/>
            <p:nvPr/>
          </p:nvSpPr>
          <p:spPr>
            <a:xfrm rot="5400000">
              <a:off x="-2316848" y="541641"/>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2"/>
            <p:cNvSpPr/>
            <p:nvPr/>
          </p:nvSpPr>
          <p:spPr>
            <a:xfrm rot="5400000">
              <a:off x="-3459352" y="-1662800"/>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2"/>
            <p:cNvSpPr/>
            <p:nvPr/>
          </p:nvSpPr>
          <p:spPr>
            <a:xfrm rot="5400000">
              <a:off x="-6067251" y="-214600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2"/>
            <p:cNvSpPr/>
            <p:nvPr/>
          </p:nvSpPr>
          <p:spPr>
            <a:xfrm rot="5400000">
              <a:off x="-2316848" y="541641"/>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2"/>
            <p:cNvSpPr/>
            <p:nvPr/>
          </p:nvSpPr>
          <p:spPr>
            <a:xfrm rot="5400000">
              <a:off x="-3459352" y="-1662800"/>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2"/>
            <p:cNvSpPr/>
            <p:nvPr/>
          </p:nvSpPr>
          <p:spPr>
            <a:xfrm rot="5400000">
              <a:off x="-1123983" y="485592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2"/>
            <p:cNvSpPr/>
            <p:nvPr/>
          </p:nvSpPr>
          <p:spPr>
            <a:xfrm rot="5400000">
              <a:off x="1184556" y="26356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2"/>
            <p:cNvSpPr/>
            <p:nvPr/>
          </p:nvSpPr>
          <p:spPr>
            <a:xfrm rot="5400000">
              <a:off x="40365" y="-4197312"/>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2"/>
            <p:cNvSpPr/>
            <p:nvPr/>
          </p:nvSpPr>
          <p:spPr>
            <a:xfrm rot="5400000">
              <a:off x="40365" y="-4197312"/>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2"/>
            <p:cNvSpPr/>
            <p:nvPr/>
          </p:nvSpPr>
          <p:spPr>
            <a:xfrm rot="5400000">
              <a:off x="1184556" y="26356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2"/>
            <p:cNvSpPr/>
            <p:nvPr/>
          </p:nvSpPr>
          <p:spPr>
            <a:xfrm rot="5400000">
              <a:off x="-1123983" y="485592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98" name="Google Shape;1398;p22"/>
          <p:cNvCxnSpPr/>
          <p:nvPr/>
        </p:nvCxnSpPr>
        <p:spPr>
          <a:xfrm rot="10800000">
            <a:off x="8860050" y="3165000"/>
            <a:ext cx="0" cy="230040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nvGrpSpPr>
          <p:cNvPr id="1399" name="Google Shape;1399;p22"/>
          <p:cNvGrpSpPr/>
          <p:nvPr/>
        </p:nvGrpSpPr>
        <p:grpSpPr>
          <a:xfrm rot="10800000" flipH="1">
            <a:off x="8591775" y="-1202836"/>
            <a:ext cx="4222888" cy="4088811"/>
            <a:chOff x="8129425" y="2555026"/>
            <a:chExt cx="4222888" cy="4088811"/>
          </a:xfrm>
        </p:grpSpPr>
        <p:sp>
          <p:nvSpPr>
            <p:cNvPr id="1400" name="Google Shape;1400;p22"/>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2"/>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2"/>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2"/>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2"/>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2"/>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2"/>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2"/>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08" name="Google Shape;1408;p22"/>
          <p:cNvCxnSpPr/>
          <p:nvPr/>
        </p:nvCxnSpPr>
        <p:spPr>
          <a:xfrm rot="10800000">
            <a:off x="8860050" y="3165000"/>
            <a:ext cx="0" cy="230040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nvGrpSpPr>
          <p:cNvPr id="1409" name="Google Shape;1409;p22"/>
          <p:cNvGrpSpPr/>
          <p:nvPr/>
        </p:nvGrpSpPr>
        <p:grpSpPr>
          <a:xfrm>
            <a:off x="8202950" y="1983213"/>
            <a:ext cx="237939" cy="3223487"/>
            <a:chOff x="8202950" y="1983213"/>
            <a:chExt cx="237939" cy="3223487"/>
          </a:xfrm>
        </p:grpSpPr>
        <p:sp>
          <p:nvSpPr>
            <p:cNvPr id="1410" name="Google Shape;1410;p22"/>
            <p:cNvSpPr/>
            <p:nvPr/>
          </p:nvSpPr>
          <p:spPr>
            <a:xfrm>
              <a:off x="8202950" y="2093625"/>
              <a:ext cx="182750" cy="3113075"/>
            </a:xfrm>
            <a:custGeom>
              <a:avLst/>
              <a:gdLst/>
              <a:ahLst/>
              <a:cxnLst/>
              <a:rect l="l" t="t" r="r" b="b"/>
              <a:pathLst>
                <a:path w="7310" h="124523" extrusionOk="0">
                  <a:moveTo>
                    <a:pt x="6787" y="124523"/>
                  </a:moveTo>
                  <a:lnTo>
                    <a:pt x="7236" y="67122"/>
                  </a:lnTo>
                  <a:lnTo>
                    <a:pt x="0" y="57280"/>
                  </a:lnTo>
                  <a:lnTo>
                    <a:pt x="0" y="33256"/>
                  </a:lnTo>
                  <a:lnTo>
                    <a:pt x="7310" y="23088"/>
                  </a:lnTo>
                  <a:lnTo>
                    <a:pt x="7253" y="0"/>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1411" name="Google Shape;1411;p22"/>
            <p:cNvSpPr/>
            <p:nvPr/>
          </p:nvSpPr>
          <p:spPr>
            <a:xfrm>
              <a:off x="8330489" y="1983213"/>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2"/>
            <p:cNvSpPr/>
            <p:nvPr/>
          </p:nvSpPr>
          <p:spPr>
            <a:xfrm>
              <a:off x="8202950" y="2093625"/>
              <a:ext cx="182750" cy="3113075"/>
            </a:xfrm>
            <a:custGeom>
              <a:avLst/>
              <a:gdLst/>
              <a:ahLst/>
              <a:cxnLst/>
              <a:rect l="l" t="t" r="r" b="b"/>
              <a:pathLst>
                <a:path w="7310" h="124523" extrusionOk="0">
                  <a:moveTo>
                    <a:pt x="6787" y="124523"/>
                  </a:moveTo>
                  <a:lnTo>
                    <a:pt x="7236" y="67122"/>
                  </a:lnTo>
                  <a:lnTo>
                    <a:pt x="0" y="57280"/>
                  </a:lnTo>
                  <a:lnTo>
                    <a:pt x="0" y="33256"/>
                  </a:lnTo>
                  <a:lnTo>
                    <a:pt x="7310" y="23088"/>
                  </a:lnTo>
                  <a:lnTo>
                    <a:pt x="7253" y="0"/>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1413" name="Google Shape;1413;p22"/>
            <p:cNvSpPr/>
            <p:nvPr/>
          </p:nvSpPr>
          <p:spPr>
            <a:xfrm>
              <a:off x="8330489" y="1983213"/>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 name="Google Shape;1414;p22"/>
          <p:cNvGrpSpPr/>
          <p:nvPr/>
        </p:nvGrpSpPr>
        <p:grpSpPr>
          <a:xfrm>
            <a:off x="7704114" y="-97112"/>
            <a:ext cx="261061" cy="3913266"/>
            <a:chOff x="7704114" y="-97112"/>
            <a:chExt cx="261061" cy="3913266"/>
          </a:xfrm>
        </p:grpSpPr>
        <p:sp>
          <p:nvSpPr>
            <p:cNvPr id="1415" name="Google Shape;1415;p22"/>
            <p:cNvSpPr/>
            <p:nvPr/>
          </p:nvSpPr>
          <p:spPr>
            <a:xfrm>
              <a:off x="7779425" y="-97112"/>
              <a:ext cx="185750" cy="3804950"/>
            </a:xfrm>
            <a:custGeom>
              <a:avLst/>
              <a:gdLst/>
              <a:ahLst/>
              <a:cxnLst/>
              <a:rect l="l" t="t" r="r" b="b"/>
              <a:pathLst>
                <a:path w="7430" h="152198" extrusionOk="0">
                  <a:moveTo>
                    <a:pt x="7366" y="0"/>
                  </a:moveTo>
                  <a:lnTo>
                    <a:pt x="7430" y="96755"/>
                  </a:lnTo>
                  <a:lnTo>
                    <a:pt x="0" y="107019"/>
                  </a:lnTo>
                  <a:lnTo>
                    <a:pt x="8" y="152198"/>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1416" name="Google Shape;1416;p22"/>
            <p:cNvSpPr/>
            <p:nvPr/>
          </p:nvSpPr>
          <p:spPr>
            <a:xfrm>
              <a:off x="7704114" y="3665554"/>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2"/>
            <p:cNvSpPr/>
            <p:nvPr/>
          </p:nvSpPr>
          <p:spPr>
            <a:xfrm>
              <a:off x="7779425" y="-97112"/>
              <a:ext cx="185750" cy="3804950"/>
            </a:xfrm>
            <a:custGeom>
              <a:avLst/>
              <a:gdLst/>
              <a:ahLst/>
              <a:cxnLst/>
              <a:rect l="l" t="t" r="r" b="b"/>
              <a:pathLst>
                <a:path w="7430" h="152198" extrusionOk="0">
                  <a:moveTo>
                    <a:pt x="7366" y="0"/>
                  </a:moveTo>
                  <a:lnTo>
                    <a:pt x="7430" y="96755"/>
                  </a:lnTo>
                  <a:lnTo>
                    <a:pt x="0" y="107019"/>
                  </a:lnTo>
                  <a:lnTo>
                    <a:pt x="8" y="152198"/>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1418" name="Google Shape;1418;p22"/>
            <p:cNvSpPr/>
            <p:nvPr/>
          </p:nvSpPr>
          <p:spPr>
            <a:xfrm>
              <a:off x="7704114" y="3665554"/>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 name="Google Shape;1419;p22"/>
          <p:cNvGrpSpPr/>
          <p:nvPr/>
        </p:nvGrpSpPr>
        <p:grpSpPr>
          <a:xfrm rot="-5400000" flipH="1">
            <a:off x="-975725" y="4503876"/>
            <a:ext cx="4222888" cy="4088811"/>
            <a:chOff x="8129425" y="2555026"/>
            <a:chExt cx="4222888" cy="4088811"/>
          </a:xfrm>
        </p:grpSpPr>
        <p:sp>
          <p:nvSpPr>
            <p:cNvPr id="1420" name="Google Shape;1420;p22"/>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2"/>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2"/>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2"/>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2"/>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2"/>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2"/>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2"/>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 name="Google Shape;1428;p22"/>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429" name="Google Shape;1429;p22"/>
          <p:cNvSpPr txBox="1">
            <a:spLocks noGrp="1"/>
          </p:cNvSpPr>
          <p:nvPr>
            <p:ph type="body" idx="1"/>
          </p:nvPr>
        </p:nvSpPr>
        <p:spPr>
          <a:xfrm>
            <a:off x="2368650" y="1629925"/>
            <a:ext cx="4120200" cy="2235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1692"/>
        <p:cNvGrpSpPr/>
        <p:nvPr/>
      </p:nvGrpSpPr>
      <p:grpSpPr>
        <a:xfrm>
          <a:off x="0" y="0"/>
          <a:ext cx="0" cy="0"/>
          <a:chOff x="0" y="0"/>
          <a:chExt cx="0" cy="0"/>
        </a:xfrm>
      </p:grpSpPr>
      <p:sp>
        <p:nvSpPr>
          <p:cNvPr id="1693" name="Google Shape;1693;p27"/>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1694" name="Google Shape;1694;p27"/>
          <p:cNvSpPr txBox="1">
            <a:spLocks noGrp="1"/>
          </p:cNvSpPr>
          <p:nvPr>
            <p:ph type="subTitle" idx="1"/>
          </p:nvPr>
        </p:nvSpPr>
        <p:spPr>
          <a:xfrm>
            <a:off x="865622" y="3215691"/>
            <a:ext cx="2314500" cy="7845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95" name="Google Shape;1695;p27"/>
          <p:cNvSpPr txBox="1">
            <a:spLocks noGrp="1"/>
          </p:cNvSpPr>
          <p:nvPr>
            <p:ph type="subTitle" idx="2"/>
          </p:nvPr>
        </p:nvSpPr>
        <p:spPr>
          <a:xfrm>
            <a:off x="865622" y="2804315"/>
            <a:ext cx="2314500" cy="3813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2000"/>
              <a:buFont typeface="Play"/>
              <a:buNone/>
              <a:defRPr sz="2000" b="1">
                <a:latin typeface="Play"/>
                <a:ea typeface="Play"/>
                <a:cs typeface="Play"/>
                <a:sym typeface="Play"/>
              </a:defRPr>
            </a:lvl1pPr>
            <a:lvl2pPr lvl="1" algn="ctr" rtl="0">
              <a:lnSpc>
                <a:spcPct val="100000"/>
              </a:lnSpc>
              <a:spcBef>
                <a:spcPts val="0"/>
              </a:spcBef>
              <a:spcAft>
                <a:spcPts val="0"/>
              </a:spcAft>
              <a:buSzPts val="2000"/>
              <a:buFont typeface="Play"/>
              <a:buNone/>
              <a:defRPr sz="2000" b="1">
                <a:latin typeface="Play"/>
                <a:ea typeface="Play"/>
                <a:cs typeface="Play"/>
                <a:sym typeface="Play"/>
              </a:defRPr>
            </a:lvl2pPr>
            <a:lvl3pPr lvl="2" algn="ctr" rtl="0">
              <a:lnSpc>
                <a:spcPct val="100000"/>
              </a:lnSpc>
              <a:spcBef>
                <a:spcPts val="0"/>
              </a:spcBef>
              <a:spcAft>
                <a:spcPts val="0"/>
              </a:spcAft>
              <a:buSzPts val="2000"/>
              <a:buFont typeface="Play"/>
              <a:buNone/>
              <a:defRPr sz="2000" b="1">
                <a:latin typeface="Play"/>
                <a:ea typeface="Play"/>
                <a:cs typeface="Play"/>
                <a:sym typeface="Play"/>
              </a:defRPr>
            </a:lvl3pPr>
            <a:lvl4pPr lvl="3" algn="ctr" rtl="0">
              <a:lnSpc>
                <a:spcPct val="100000"/>
              </a:lnSpc>
              <a:spcBef>
                <a:spcPts val="0"/>
              </a:spcBef>
              <a:spcAft>
                <a:spcPts val="0"/>
              </a:spcAft>
              <a:buSzPts val="2000"/>
              <a:buFont typeface="Play"/>
              <a:buNone/>
              <a:defRPr sz="2000" b="1">
                <a:latin typeface="Play"/>
                <a:ea typeface="Play"/>
                <a:cs typeface="Play"/>
                <a:sym typeface="Play"/>
              </a:defRPr>
            </a:lvl4pPr>
            <a:lvl5pPr lvl="4" algn="ctr" rtl="0">
              <a:lnSpc>
                <a:spcPct val="100000"/>
              </a:lnSpc>
              <a:spcBef>
                <a:spcPts val="0"/>
              </a:spcBef>
              <a:spcAft>
                <a:spcPts val="0"/>
              </a:spcAft>
              <a:buSzPts val="2000"/>
              <a:buFont typeface="Play"/>
              <a:buNone/>
              <a:defRPr sz="2000" b="1">
                <a:latin typeface="Play"/>
                <a:ea typeface="Play"/>
                <a:cs typeface="Play"/>
                <a:sym typeface="Play"/>
              </a:defRPr>
            </a:lvl5pPr>
            <a:lvl6pPr lvl="5" algn="ctr" rtl="0">
              <a:lnSpc>
                <a:spcPct val="100000"/>
              </a:lnSpc>
              <a:spcBef>
                <a:spcPts val="0"/>
              </a:spcBef>
              <a:spcAft>
                <a:spcPts val="0"/>
              </a:spcAft>
              <a:buSzPts val="2000"/>
              <a:buFont typeface="Play"/>
              <a:buNone/>
              <a:defRPr sz="2000" b="1">
                <a:latin typeface="Play"/>
                <a:ea typeface="Play"/>
                <a:cs typeface="Play"/>
                <a:sym typeface="Play"/>
              </a:defRPr>
            </a:lvl6pPr>
            <a:lvl7pPr lvl="6" algn="ctr" rtl="0">
              <a:lnSpc>
                <a:spcPct val="100000"/>
              </a:lnSpc>
              <a:spcBef>
                <a:spcPts val="0"/>
              </a:spcBef>
              <a:spcAft>
                <a:spcPts val="0"/>
              </a:spcAft>
              <a:buSzPts val="2000"/>
              <a:buFont typeface="Play"/>
              <a:buNone/>
              <a:defRPr sz="2000" b="1">
                <a:latin typeface="Play"/>
                <a:ea typeface="Play"/>
                <a:cs typeface="Play"/>
                <a:sym typeface="Play"/>
              </a:defRPr>
            </a:lvl7pPr>
            <a:lvl8pPr lvl="7" algn="ctr" rtl="0">
              <a:lnSpc>
                <a:spcPct val="100000"/>
              </a:lnSpc>
              <a:spcBef>
                <a:spcPts val="0"/>
              </a:spcBef>
              <a:spcAft>
                <a:spcPts val="0"/>
              </a:spcAft>
              <a:buSzPts val="2000"/>
              <a:buFont typeface="Play"/>
              <a:buNone/>
              <a:defRPr sz="2000" b="1">
                <a:latin typeface="Play"/>
                <a:ea typeface="Play"/>
                <a:cs typeface="Play"/>
                <a:sym typeface="Play"/>
              </a:defRPr>
            </a:lvl8pPr>
            <a:lvl9pPr lvl="8" algn="ctr" rtl="0">
              <a:lnSpc>
                <a:spcPct val="100000"/>
              </a:lnSpc>
              <a:spcBef>
                <a:spcPts val="0"/>
              </a:spcBef>
              <a:spcAft>
                <a:spcPts val="0"/>
              </a:spcAft>
              <a:buSzPts val="2000"/>
              <a:buFont typeface="Play"/>
              <a:buNone/>
              <a:defRPr sz="2000" b="1">
                <a:latin typeface="Play"/>
                <a:ea typeface="Play"/>
                <a:cs typeface="Play"/>
                <a:sym typeface="Play"/>
              </a:defRPr>
            </a:lvl9pPr>
          </a:lstStyle>
          <a:p>
            <a:endParaRPr/>
          </a:p>
        </p:txBody>
      </p:sp>
      <p:sp>
        <p:nvSpPr>
          <p:cNvPr id="1696" name="Google Shape;1696;p27"/>
          <p:cNvSpPr txBox="1">
            <a:spLocks noGrp="1"/>
          </p:cNvSpPr>
          <p:nvPr>
            <p:ph type="subTitle" idx="3"/>
          </p:nvPr>
        </p:nvSpPr>
        <p:spPr>
          <a:xfrm>
            <a:off x="5963872" y="3215691"/>
            <a:ext cx="2314500" cy="7845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97" name="Google Shape;1697;p27"/>
          <p:cNvSpPr txBox="1">
            <a:spLocks noGrp="1"/>
          </p:cNvSpPr>
          <p:nvPr>
            <p:ph type="subTitle" idx="4"/>
          </p:nvPr>
        </p:nvSpPr>
        <p:spPr>
          <a:xfrm>
            <a:off x="5963872" y="2804315"/>
            <a:ext cx="2314500" cy="3813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2000"/>
              <a:buFont typeface="Play"/>
              <a:buNone/>
              <a:defRPr sz="2000" b="1">
                <a:latin typeface="Play"/>
                <a:ea typeface="Play"/>
                <a:cs typeface="Play"/>
                <a:sym typeface="Play"/>
              </a:defRPr>
            </a:lvl1pPr>
            <a:lvl2pPr lvl="1" algn="ctr" rtl="0">
              <a:lnSpc>
                <a:spcPct val="100000"/>
              </a:lnSpc>
              <a:spcBef>
                <a:spcPts val="0"/>
              </a:spcBef>
              <a:spcAft>
                <a:spcPts val="0"/>
              </a:spcAft>
              <a:buSzPts val="2000"/>
              <a:buFont typeface="Play"/>
              <a:buNone/>
              <a:defRPr sz="2000" b="1">
                <a:latin typeface="Play"/>
                <a:ea typeface="Play"/>
                <a:cs typeface="Play"/>
                <a:sym typeface="Play"/>
              </a:defRPr>
            </a:lvl2pPr>
            <a:lvl3pPr lvl="2" algn="ctr" rtl="0">
              <a:lnSpc>
                <a:spcPct val="100000"/>
              </a:lnSpc>
              <a:spcBef>
                <a:spcPts val="0"/>
              </a:spcBef>
              <a:spcAft>
                <a:spcPts val="0"/>
              </a:spcAft>
              <a:buSzPts val="2000"/>
              <a:buFont typeface="Play"/>
              <a:buNone/>
              <a:defRPr sz="2000" b="1">
                <a:latin typeface="Play"/>
                <a:ea typeface="Play"/>
                <a:cs typeface="Play"/>
                <a:sym typeface="Play"/>
              </a:defRPr>
            </a:lvl3pPr>
            <a:lvl4pPr lvl="3" algn="ctr" rtl="0">
              <a:lnSpc>
                <a:spcPct val="100000"/>
              </a:lnSpc>
              <a:spcBef>
                <a:spcPts val="0"/>
              </a:spcBef>
              <a:spcAft>
                <a:spcPts val="0"/>
              </a:spcAft>
              <a:buSzPts val="2000"/>
              <a:buFont typeface="Play"/>
              <a:buNone/>
              <a:defRPr sz="2000" b="1">
                <a:latin typeface="Play"/>
                <a:ea typeface="Play"/>
                <a:cs typeface="Play"/>
                <a:sym typeface="Play"/>
              </a:defRPr>
            </a:lvl4pPr>
            <a:lvl5pPr lvl="4" algn="ctr" rtl="0">
              <a:lnSpc>
                <a:spcPct val="100000"/>
              </a:lnSpc>
              <a:spcBef>
                <a:spcPts val="0"/>
              </a:spcBef>
              <a:spcAft>
                <a:spcPts val="0"/>
              </a:spcAft>
              <a:buSzPts val="2000"/>
              <a:buFont typeface="Play"/>
              <a:buNone/>
              <a:defRPr sz="2000" b="1">
                <a:latin typeface="Play"/>
                <a:ea typeface="Play"/>
                <a:cs typeface="Play"/>
                <a:sym typeface="Play"/>
              </a:defRPr>
            </a:lvl5pPr>
            <a:lvl6pPr lvl="5" algn="ctr" rtl="0">
              <a:lnSpc>
                <a:spcPct val="100000"/>
              </a:lnSpc>
              <a:spcBef>
                <a:spcPts val="0"/>
              </a:spcBef>
              <a:spcAft>
                <a:spcPts val="0"/>
              </a:spcAft>
              <a:buSzPts val="2000"/>
              <a:buFont typeface="Play"/>
              <a:buNone/>
              <a:defRPr sz="2000" b="1">
                <a:latin typeface="Play"/>
                <a:ea typeface="Play"/>
                <a:cs typeface="Play"/>
                <a:sym typeface="Play"/>
              </a:defRPr>
            </a:lvl6pPr>
            <a:lvl7pPr lvl="6" algn="ctr" rtl="0">
              <a:lnSpc>
                <a:spcPct val="100000"/>
              </a:lnSpc>
              <a:spcBef>
                <a:spcPts val="0"/>
              </a:spcBef>
              <a:spcAft>
                <a:spcPts val="0"/>
              </a:spcAft>
              <a:buSzPts val="2000"/>
              <a:buFont typeface="Play"/>
              <a:buNone/>
              <a:defRPr sz="2000" b="1">
                <a:latin typeface="Play"/>
                <a:ea typeface="Play"/>
                <a:cs typeface="Play"/>
                <a:sym typeface="Play"/>
              </a:defRPr>
            </a:lvl7pPr>
            <a:lvl8pPr lvl="7" algn="ctr" rtl="0">
              <a:lnSpc>
                <a:spcPct val="100000"/>
              </a:lnSpc>
              <a:spcBef>
                <a:spcPts val="0"/>
              </a:spcBef>
              <a:spcAft>
                <a:spcPts val="0"/>
              </a:spcAft>
              <a:buSzPts val="2000"/>
              <a:buFont typeface="Play"/>
              <a:buNone/>
              <a:defRPr sz="2000" b="1">
                <a:latin typeface="Play"/>
                <a:ea typeface="Play"/>
                <a:cs typeface="Play"/>
                <a:sym typeface="Play"/>
              </a:defRPr>
            </a:lvl8pPr>
            <a:lvl9pPr lvl="8" algn="ctr" rtl="0">
              <a:lnSpc>
                <a:spcPct val="100000"/>
              </a:lnSpc>
              <a:spcBef>
                <a:spcPts val="0"/>
              </a:spcBef>
              <a:spcAft>
                <a:spcPts val="0"/>
              </a:spcAft>
              <a:buSzPts val="2000"/>
              <a:buFont typeface="Play"/>
              <a:buNone/>
              <a:defRPr sz="2000" b="1">
                <a:latin typeface="Play"/>
                <a:ea typeface="Play"/>
                <a:cs typeface="Play"/>
                <a:sym typeface="Play"/>
              </a:defRPr>
            </a:lvl9pPr>
          </a:lstStyle>
          <a:p>
            <a:endParaRPr/>
          </a:p>
        </p:txBody>
      </p:sp>
      <p:sp>
        <p:nvSpPr>
          <p:cNvPr id="1698" name="Google Shape;1698;p27"/>
          <p:cNvSpPr txBox="1">
            <a:spLocks noGrp="1"/>
          </p:cNvSpPr>
          <p:nvPr>
            <p:ph type="subTitle" idx="5"/>
          </p:nvPr>
        </p:nvSpPr>
        <p:spPr>
          <a:xfrm>
            <a:off x="3414747" y="3215691"/>
            <a:ext cx="2314500" cy="7845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99" name="Google Shape;1699;p27"/>
          <p:cNvSpPr txBox="1">
            <a:spLocks noGrp="1"/>
          </p:cNvSpPr>
          <p:nvPr>
            <p:ph type="subTitle" idx="6"/>
          </p:nvPr>
        </p:nvSpPr>
        <p:spPr>
          <a:xfrm>
            <a:off x="3414747" y="2804315"/>
            <a:ext cx="2314500" cy="3813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2000"/>
              <a:buFont typeface="Play"/>
              <a:buNone/>
              <a:defRPr sz="2000" b="1">
                <a:latin typeface="Play"/>
                <a:ea typeface="Play"/>
                <a:cs typeface="Play"/>
                <a:sym typeface="Play"/>
              </a:defRPr>
            </a:lvl1pPr>
            <a:lvl2pPr lvl="1" algn="ctr" rtl="0">
              <a:lnSpc>
                <a:spcPct val="100000"/>
              </a:lnSpc>
              <a:spcBef>
                <a:spcPts val="0"/>
              </a:spcBef>
              <a:spcAft>
                <a:spcPts val="0"/>
              </a:spcAft>
              <a:buSzPts val="2000"/>
              <a:buFont typeface="Play"/>
              <a:buNone/>
              <a:defRPr sz="2000" b="1">
                <a:latin typeface="Play"/>
                <a:ea typeface="Play"/>
                <a:cs typeface="Play"/>
                <a:sym typeface="Play"/>
              </a:defRPr>
            </a:lvl2pPr>
            <a:lvl3pPr lvl="2" algn="ctr" rtl="0">
              <a:lnSpc>
                <a:spcPct val="100000"/>
              </a:lnSpc>
              <a:spcBef>
                <a:spcPts val="0"/>
              </a:spcBef>
              <a:spcAft>
                <a:spcPts val="0"/>
              </a:spcAft>
              <a:buSzPts val="2000"/>
              <a:buFont typeface="Play"/>
              <a:buNone/>
              <a:defRPr sz="2000" b="1">
                <a:latin typeface="Play"/>
                <a:ea typeface="Play"/>
                <a:cs typeface="Play"/>
                <a:sym typeface="Play"/>
              </a:defRPr>
            </a:lvl3pPr>
            <a:lvl4pPr lvl="3" algn="ctr" rtl="0">
              <a:lnSpc>
                <a:spcPct val="100000"/>
              </a:lnSpc>
              <a:spcBef>
                <a:spcPts val="0"/>
              </a:spcBef>
              <a:spcAft>
                <a:spcPts val="0"/>
              </a:spcAft>
              <a:buSzPts val="2000"/>
              <a:buFont typeface="Play"/>
              <a:buNone/>
              <a:defRPr sz="2000" b="1">
                <a:latin typeface="Play"/>
                <a:ea typeface="Play"/>
                <a:cs typeface="Play"/>
                <a:sym typeface="Play"/>
              </a:defRPr>
            </a:lvl4pPr>
            <a:lvl5pPr lvl="4" algn="ctr" rtl="0">
              <a:lnSpc>
                <a:spcPct val="100000"/>
              </a:lnSpc>
              <a:spcBef>
                <a:spcPts val="0"/>
              </a:spcBef>
              <a:spcAft>
                <a:spcPts val="0"/>
              </a:spcAft>
              <a:buSzPts val="2000"/>
              <a:buFont typeface="Play"/>
              <a:buNone/>
              <a:defRPr sz="2000" b="1">
                <a:latin typeface="Play"/>
                <a:ea typeface="Play"/>
                <a:cs typeface="Play"/>
                <a:sym typeface="Play"/>
              </a:defRPr>
            </a:lvl5pPr>
            <a:lvl6pPr lvl="5" algn="ctr" rtl="0">
              <a:lnSpc>
                <a:spcPct val="100000"/>
              </a:lnSpc>
              <a:spcBef>
                <a:spcPts val="0"/>
              </a:spcBef>
              <a:spcAft>
                <a:spcPts val="0"/>
              </a:spcAft>
              <a:buSzPts val="2000"/>
              <a:buFont typeface="Play"/>
              <a:buNone/>
              <a:defRPr sz="2000" b="1">
                <a:latin typeface="Play"/>
                <a:ea typeface="Play"/>
                <a:cs typeface="Play"/>
                <a:sym typeface="Play"/>
              </a:defRPr>
            </a:lvl6pPr>
            <a:lvl7pPr lvl="6" algn="ctr" rtl="0">
              <a:lnSpc>
                <a:spcPct val="100000"/>
              </a:lnSpc>
              <a:spcBef>
                <a:spcPts val="0"/>
              </a:spcBef>
              <a:spcAft>
                <a:spcPts val="0"/>
              </a:spcAft>
              <a:buSzPts val="2000"/>
              <a:buFont typeface="Play"/>
              <a:buNone/>
              <a:defRPr sz="2000" b="1">
                <a:latin typeface="Play"/>
                <a:ea typeface="Play"/>
                <a:cs typeface="Play"/>
                <a:sym typeface="Play"/>
              </a:defRPr>
            </a:lvl7pPr>
            <a:lvl8pPr lvl="7" algn="ctr" rtl="0">
              <a:lnSpc>
                <a:spcPct val="100000"/>
              </a:lnSpc>
              <a:spcBef>
                <a:spcPts val="0"/>
              </a:spcBef>
              <a:spcAft>
                <a:spcPts val="0"/>
              </a:spcAft>
              <a:buSzPts val="2000"/>
              <a:buFont typeface="Play"/>
              <a:buNone/>
              <a:defRPr sz="2000" b="1">
                <a:latin typeface="Play"/>
                <a:ea typeface="Play"/>
                <a:cs typeface="Play"/>
                <a:sym typeface="Play"/>
              </a:defRPr>
            </a:lvl8pPr>
            <a:lvl9pPr lvl="8" algn="ctr" rtl="0">
              <a:lnSpc>
                <a:spcPct val="100000"/>
              </a:lnSpc>
              <a:spcBef>
                <a:spcPts val="0"/>
              </a:spcBef>
              <a:spcAft>
                <a:spcPts val="0"/>
              </a:spcAft>
              <a:buSzPts val="2000"/>
              <a:buFont typeface="Play"/>
              <a:buNone/>
              <a:defRPr sz="2000" b="1">
                <a:latin typeface="Play"/>
                <a:ea typeface="Play"/>
                <a:cs typeface="Play"/>
                <a:sym typeface="Play"/>
              </a:defRPr>
            </a:lvl9pPr>
          </a:lstStyle>
          <a:p>
            <a:endParaRPr/>
          </a:p>
        </p:txBody>
      </p:sp>
      <p:grpSp>
        <p:nvGrpSpPr>
          <p:cNvPr id="1700" name="Google Shape;1700;p27"/>
          <p:cNvGrpSpPr/>
          <p:nvPr/>
        </p:nvGrpSpPr>
        <p:grpSpPr>
          <a:xfrm flipH="1">
            <a:off x="8513002" y="2185426"/>
            <a:ext cx="4088811" cy="4088811"/>
            <a:chOff x="-3640848" y="2185426"/>
            <a:chExt cx="4088811" cy="4088811"/>
          </a:xfrm>
        </p:grpSpPr>
        <p:sp>
          <p:nvSpPr>
            <p:cNvPr id="1701" name="Google Shape;1701;p27"/>
            <p:cNvSpPr/>
            <p:nvPr/>
          </p:nvSpPr>
          <p:spPr>
            <a:xfrm flipH="1">
              <a:off x="-3640848" y="21854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7"/>
            <p:cNvSpPr/>
            <p:nvPr/>
          </p:nvSpPr>
          <p:spPr>
            <a:xfrm flipH="1">
              <a:off x="-3640848" y="21854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 name="Google Shape;1703;p27"/>
          <p:cNvGrpSpPr/>
          <p:nvPr/>
        </p:nvGrpSpPr>
        <p:grpSpPr>
          <a:xfrm rot="10800000" flipH="1">
            <a:off x="6545988" y="-10429089"/>
            <a:ext cx="3769563" cy="11358057"/>
            <a:chOff x="-2722250" y="-1079764"/>
            <a:chExt cx="3769563" cy="11358057"/>
          </a:xfrm>
        </p:grpSpPr>
        <p:sp>
          <p:nvSpPr>
            <p:cNvPr id="1704" name="Google Shape;1704;p27"/>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7"/>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7"/>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7"/>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7"/>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7"/>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7"/>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7"/>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7"/>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7"/>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7"/>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7"/>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7"/>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7"/>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 name="Google Shape;1718;p27"/>
          <p:cNvGrpSpPr/>
          <p:nvPr/>
        </p:nvGrpSpPr>
        <p:grpSpPr>
          <a:xfrm rot="-5400000" flipH="1">
            <a:off x="-975725" y="4666451"/>
            <a:ext cx="4222888" cy="4088811"/>
            <a:chOff x="8129425" y="2555026"/>
            <a:chExt cx="4222888" cy="4088811"/>
          </a:xfrm>
        </p:grpSpPr>
        <p:sp>
          <p:nvSpPr>
            <p:cNvPr id="1719" name="Google Shape;1719;p27"/>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7"/>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7"/>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7"/>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7"/>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7"/>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7"/>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7"/>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 name="Google Shape;1727;p27"/>
          <p:cNvGrpSpPr/>
          <p:nvPr/>
        </p:nvGrpSpPr>
        <p:grpSpPr>
          <a:xfrm rot="10800000" flipH="1">
            <a:off x="-1117356" y="-1084598"/>
            <a:ext cx="1982975" cy="2013575"/>
            <a:chOff x="746900" y="-550225"/>
            <a:chExt cx="1982975" cy="2013575"/>
          </a:xfrm>
        </p:grpSpPr>
        <p:sp>
          <p:nvSpPr>
            <p:cNvPr id="1728" name="Google Shape;1728;p27"/>
            <p:cNvSpPr/>
            <p:nvPr/>
          </p:nvSpPr>
          <p:spPr>
            <a:xfrm>
              <a:off x="857425" y="-430200"/>
              <a:ext cx="1746850" cy="1775450"/>
            </a:xfrm>
            <a:custGeom>
              <a:avLst/>
              <a:gdLst/>
              <a:ahLst/>
              <a:cxnLst/>
              <a:rect l="l" t="t" r="r" b="b"/>
              <a:pathLst>
                <a:path w="69874" h="71018" extrusionOk="0">
                  <a:moveTo>
                    <a:pt x="0" y="71018"/>
                  </a:moveTo>
                  <a:lnTo>
                    <a:pt x="23258" y="47640"/>
                  </a:lnTo>
                  <a:lnTo>
                    <a:pt x="21067" y="32258"/>
                  </a:lnTo>
                  <a:lnTo>
                    <a:pt x="36760" y="15827"/>
                  </a:lnTo>
                  <a:lnTo>
                    <a:pt x="53571" y="15803"/>
                  </a:lnTo>
                  <a:lnTo>
                    <a:pt x="69874" y="0"/>
                  </a:lnTo>
                </a:path>
              </a:pathLst>
            </a:custGeom>
            <a:noFill/>
            <a:ln w="28575" cap="flat" cmpd="sng">
              <a:solidFill>
                <a:schemeClr val="accent1"/>
              </a:solidFill>
              <a:prstDash val="solid"/>
              <a:round/>
              <a:headEnd type="none" w="med" len="med"/>
              <a:tailEnd type="none" w="med" len="med"/>
            </a:ln>
            <a:effectLst>
              <a:outerShdw blurRad="128588" dist="19050" algn="bl" rotWithShape="0">
                <a:schemeClr val="accent1"/>
              </a:outerShdw>
            </a:effectLst>
          </p:spPr>
        </p:sp>
        <p:sp>
          <p:nvSpPr>
            <p:cNvPr id="1729" name="Google Shape;1729;p27"/>
            <p:cNvSpPr/>
            <p:nvPr/>
          </p:nvSpPr>
          <p:spPr>
            <a:xfrm>
              <a:off x="746900" y="1312750"/>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7"/>
            <p:cNvSpPr/>
            <p:nvPr/>
          </p:nvSpPr>
          <p:spPr>
            <a:xfrm>
              <a:off x="2579275" y="-550225"/>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7"/>
            <p:cNvSpPr/>
            <p:nvPr/>
          </p:nvSpPr>
          <p:spPr>
            <a:xfrm>
              <a:off x="857425" y="-430200"/>
              <a:ext cx="1746850" cy="1775450"/>
            </a:xfrm>
            <a:custGeom>
              <a:avLst/>
              <a:gdLst/>
              <a:ahLst/>
              <a:cxnLst/>
              <a:rect l="l" t="t" r="r" b="b"/>
              <a:pathLst>
                <a:path w="69874" h="71018" extrusionOk="0">
                  <a:moveTo>
                    <a:pt x="0" y="71018"/>
                  </a:moveTo>
                  <a:lnTo>
                    <a:pt x="23258" y="47640"/>
                  </a:lnTo>
                  <a:lnTo>
                    <a:pt x="21067" y="32258"/>
                  </a:lnTo>
                  <a:lnTo>
                    <a:pt x="36760" y="15827"/>
                  </a:lnTo>
                  <a:lnTo>
                    <a:pt x="53571" y="15803"/>
                  </a:lnTo>
                  <a:lnTo>
                    <a:pt x="69874" y="0"/>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463"/>
        <p:cNvGrpSpPr/>
        <p:nvPr/>
      </p:nvGrpSpPr>
      <p:grpSpPr>
        <a:xfrm>
          <a:off x="0" y="0"/>
          <a:ext cx="0" cy="0"/>
          <a:chOff x="0" y="0"/>
          <a:chExt cx="0" cy="0"/>
        </a:xfrm>
      </p:grpSpPr>
      <p:sp>
        <p:nvSpPr>
          <p:cNvPr id="2464" name="Google Shape;2464;p35"/>
          <p:cNvSpPr/>
          <p:nvPr/>
        </p:nvSpPr>
        <p:spPr>
          <a:xfrm>
            <a:off x="577225" y="-591925"/>
            <a:ext cx="676500" cy="3240600"/>
          </a:xfrm>
          <a:custGeom>
            <a:avLst/>
            <a:gdLst/>
            <a:ahLst/>
            <a:cxnLst/>
            <a:rect l="l" t="t" r="r" b="b"/>
            <a:pathLst>
              <a:path w="27060" h="129624" extrusionOk="0">
                <a:moveTo>
                  <a:pt x="0" y="0"/>
                </a:moveTo>
                <a:lnTo>
                  <a:pt x="0" y="101874"/>
                </a:lnTo>
                <a:lnTo>
                  <a:pt x="27060" y="129624"/>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cxnSp>
        <p:nvCxnSpPr>
          <p:cNvPr id="2465" name="Google Shape;2465;p35"/>
          <p:cNvCxnSpPr/>
          <p:nvPr/>
        </p:nvCxnSpPr>
        <p:spPr>
          <a:xfrm rot="10800000">
            <a:off x="8860050" y="3165000"/>
            <a:ext cx="0" cy="230040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nvGrpSpPr>
          <p:cNvPr id="2466" name="Google Shape;2466;p35"/>
          <p:cNvGrpSpPr/>
          <p:nvPr/>
        </p:nvGrpSpPr>
        <p:grpSpPr>
          <a:xfrm flipH="1">
            <a:off x="-2783025" y="2555026"/>
            <a:ext cx="4222888" cy="4088811"/>
            <a:chOff x="8129425" y="2555026"/>
            <a:chExt cx="4222888" cy="4088811"/>
          </a:xfrm>
        </p:grpSpPr>
        <p:sp>
          <p:nvSpPr>
            <p:cNvPr id="2467" name="Google Shape;2467;p35"/>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5"/>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5"/>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5"/>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5"/>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5"/>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5"/>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5"/>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35"/>
          <p:cNvGrpSpPr/>
          <p:nvPr/>
        </p:nvGrpSpPr>
        <p:grpSpPr>
          <a:xfrm flipH="1">
            <a:off x="-2986745" y="907371"/>
            <a:ext cx="3769563" cy="11358057"/>
            <a:chOff x="-2722250" y="-1079764"/>
            <a:chExt cx="3769563" cy="11358057"/>
          </a:xfrm>
        </p:grpSpPr>
        <p:sp>
          <p:nvSpPr>
            <p:cNvPr id="2476" name="Google Shape;2476;p35"/>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5"/>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5"/>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5"/>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5"/>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5"/>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5"/>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5"/>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5"/>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5"/>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5"/>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5"/>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5"/>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5"/>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0" name="Google Shape;2490;p35"/>
          <p:cNvGrpSpPr/>
          <p:nvPr/>
        </p:nvGrpSpPr>
        <p:grpSpPr>
          <a:xfrm rot="10800000" flipH="1">
            <a:off x="8591775" y="-1202836"/>
            <a:ext cx="4222888" cy="4088811"/>
            <a:chOff x="8129425" y="2555026"/>
            <a:chExt cx="4222888" cy="4088811"/>
          </a:xfrm>
        </p:grpSpPr>
        <p:sp>
          <p:nvSpPr>
            <p:cNvPr id="2491" name="Google Shape;2491;p35"/>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5"/>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5"/>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5"/>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5"/>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5"/>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5"/>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5"/>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9" name="Google Shape;2499;p35"/>
          <p:cNvSpPr/>
          <p:nvPr/>
        </p:nvSpPr>
        <p:spPr>
          <a:xfrm>
            <a:off x="1238289" y="2620086"/>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0" name="Google Shape;2500;p35"/>
          <p:cNvGrpSpPr/>
          <p:nvPr/>
        </p:nvGrpSpPr>
        <p:grpSpPr>
          <a:xfrm>
            <a:off x="824987" y="359239"/>
            <a:ext cx="117523" cy="719798"/>
            <a:chOff x="824987" y="359239"/>
            <a:chExt cx="117523" cy="719798"/>
          </a:xfrm>
        </p:grpSpPr>
        <p:sp>
          <p:nvSpPr>
            <p:cNvPr id="2501" name="Google Shape;2501;p35"/>
            <p:cNvSpPr/>
            <p:nvPr/>
          </p:nvSpPr>
          <p:spPr>
            <a:xfrm rot="-5400000">
              <a:off x="824987" y="35923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5"/>
            <p:cNvSpPr/>
            <p:nvPr/>
          </p:nvSpPr>
          <p:spPr>
            <a:xfrm rot="-5400000">
              <a:off x="824987" y="961514"/>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5"/>
            <p:cNvSpPr/>
            <p:nvPr/>
          </p:nvSpPr>
          <p:spPr>
            <a:xfrm rot="-5400000">
              <a:off x="824987" y="76075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5"/>
            <p:cNvSpPr/>
            <p:nvPr/>
          </p:nvSpPr>
          <p:spPr>
            <a:xfrm rot="-5400000">
              <a:off x="824987" y="55999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5"/>
            <p:cNvSpPr/>
            <p:nvPr/>
          </p:nvSpPr>
          <p:spPr>
            <a:xfrm rot="-5400000">
              <a:off x="824987" y="35923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5"/>
            <p:cNvSpPr/>
            <p:nvPr/>
          </p:nvSpPr>
          <p:spPr>
            <a:xfrm rot="-5400000">
              <a:off x="824987" y="961514"/>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5"/>
            <p:cNvSpPr/>
            <p:nvPr/>
          </p:nvSpPr>
          <p:spPr>
            <a:xfrm rot="-5400000">
              <a:off x="824987" y="76075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5"/>
            <p:cNvSpPr/>
            <p:nvPr/>
          </p:nvSpPr>
          <p:spPr>
            <a:xfrm rot="-5400000">
              <a:off x="824987" y="55999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9" name="Google Shape;2509;p35"/>
          <p:cNvSpPr/>
          <p:nvPr/>
        </p:nvSpPr>
        <p:spPr>
          <a:xfrm>
            <a:off x="577225" y="-591925"/>
            <a:ext cx="676500" cy="3240600"/>
          </a:xfrm>
          <a:custGeom>
            <a:avLst/>
            <a:gdLst/>
            <a:ahLst/>
            <a:cxnLst/>
            <a:rect l="l" t="t" r="r" b="b"/>
            <a:pathLst>
              <a:path w="27060" h="129624" extrusionOk="0">
                <a:moveTo>
                  <a:pt x="0" y="0"/>
                </a:moveTo>
                <a:lnTo>
                  <a:pt x="0" y="101874"/>
                </a:lnTo>
                <a:lnTo>
                  <a:pt x="27060" y="129624"/>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510" name="Google Shape;2510;p35"/>
          <p:cNvSpPr/>
          <p:nvPr/>
        </p:nvSpPr>
        <p:spPr>
          <a:xfrm>
            <a:off x="1238289" y="2620086"/>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11" name="Google Shape;2511;p35"/>
          <p:cNvCxnSpPr/>
          <p:nvPr/>
        </p:nvCxnSpPr>
        <p:spPr>
          <a:xfrm rot="10800000">
            <a:off x="8860050" y="3165000"/>
            <a:ext cx="0" cy="230040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nvGrpSpPr>
          <p:cNvPr id="2512" name="Google Shape;2512;p35"/>
          <p:cNvGrpSpPr/>
          <p:nvPr/>
        </p:nvGrpSpPr>
        <p:grpSpPr>
          <a:xfrm>
            <a:off x="8202950" y="1983213"/>
            <a:ext cx="237939" cy="3223487"/>
            <a:chOff x="8202950" y="1983213"/>
            <a:chExt cx="237939" cy="3223487"/>
          </a:xfrm>
        </p:grpSpPr>
        <p:sp>
          <p:nvSpPr>
            <p:cNvPr id="2513" name="Google Shape;2513;p35"/>
            <p:cNvSpPr/>
            <p:nvPr/>
          </p:nvSpPr>
          <p:spPr>
            <a:xfrm>
              <a:off x="8202950" y="2093625"/>
              <a:ext cx="182750" cy="3113075"/>
            </a:xfrm>
            <a:custGeom>
              <a:avLst/>
              <a:gdLst/>
              <a:ahLst/>
              <a:cxnLst/>
              <a:rect l="l" t="t" r="r" b="b"/>
              <a:pathLst>
                <a:path w="7310" h="124523" extrusionOk="0">
                  <a:moveTo>
                    <a:pt x="6787" y="124523"/>
                  </a:moveTo>
                  <a:lnTo>
                    <a:pt x="7236" y="67122"/>
                  </a:lnTo>
                  <a:lnTo>
                    <a:pt x="0" y="57280"/>
                  </a:lnTo>
                  <a:lnTo>
                    <a:pt x="0" y="33256"/>
                  </a:lnTo>
                  <a:lnTo>
                    <a:pt x="7310" y="23088"/>
                  </a:lnTo>
                  <a:lnTo>
                    <a:pt x="7253" y="0"/>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514" name="Google Shape;2514;p35"/>
            <p:cNvSpPr/>
            <p:nvPr/>
          </p:nvSpPr>
          <p:spPr>
            <a:xfrm>
              <a:off x="8330489" y="1983213"/>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5"/>
            <p:cNvSpPr/>
            <p:nvPr/>
          </p:nvSpPr>
          <p:spPr>
            <a:xfrm>
              <a:off x="8202950" y="2093625"/>
              <a:ext cx="182750" cy="3113075"/>
            </a:xfrm>
            <a:custGeom>
              <a:avLst/>
              <a:gdLst/>
              <a:ahLst/>
              <a:cxnLst/>
              <a:rect l="l" t="t" r="r" b="b"/>
              <a:pathLst>
                <a:path w="7310" h="124523" extrusionOk="0">
                  <a:moveTo>
                    <a:pt x="6787" y="124523"/>
                  </a:moveTo>
                  <a:lnTo>
                    <a:pt x="7236" y="67122"/>
                  </a:lnTo>
                  <a:lnTo>
                    <a:pt x="0" y="57280"/>
                  </a:lnTo>
                  <a:lnTo>
                    <a:pt x="0" y="33256"/>
                  </a:lnTo>
                  <a:lnTo>
                    <a:pt x="7310" y="23088"/>
                  </a:lnTo>
                  <a:lnTo>
                    <a:pt x="7253" y="0"/>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516" name="Google Shape;2516;p35"/>
            <p:cNvSpPr/>
            <p:nvPr/>
          </p:nvSpPr>
          <p:spPr>
            <a:xfrm>
              <a:off x="8330489" y="1983213"/>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7" name="Google Shape;2517;p35"/>
          <p:cNvGrpSpPr/>
          <p:nvPr/>
        </p:nvGrpSpPr>
        <p:grpSpPr>
          <a:xfrm>
            <a:off x="7704114" y="-97112"/>
            <a:ext cx="261061" cy="3913266"/>
            <a:chOff x="7704114" y="-97112"/>
            <a:chExt cx="261061" cy="3913266"/>
          </a:xfrm>
        </p:grpSpPr>
        <p:sp>
          <p:nvSpPr>
            <p:cNvPr id="2518" name="Google Shape;2518;p35"/>
            <p:cNvSpPr/>
            <p:nvPr/>
          </p:nvSpPr>
          <p:spPr>
            <a:xfrm>
              <a:off x="7779425" y="-97112"/>
              <a:ext cx="185750" cy="3804950"/>
            </a:xfrm>
            <a:custGeom>
              <a:avLst/>
              <a:gdLst/>
              <a:ahLst/>
              <a:cxnLst/>
              <a:rect l="l" t="t" r="r" b="b"/>
              <a:pathLst>
                <a:path w="7430" h="152198" extrusionOk="0">
                  <a:moveTo>
                    <a:pt x="7366" y="0"/>
                  </a:moveTo>
                  <a:lnTo>
                    <a:pt x="7430" y="96755"/>
                  </a:lnTo>
                  <a:lnTo>
                    <a:pt x="0" y="107019"/>
                  </a:lnTo>
                  <a:lnTo>
                    <a:pt x="8" y="152198"/>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519" name="Google Shape;2519;p35"/>
            <p:cNvSpPr/>
            <p:nvPr/>
          </p:nvSpPr>
          <p:spPr>
            <a:xfrm>
              <a:off x="7704114" y="3665554"/>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5"/>
            <p:cNvSpPr/>
            <p:nvPr/>
          </p:nvSpPr>
          <p:spPr>
            <a:xfrm>
              <a:off x="7779425" y="-97112"/>
              <a:ext cx="185750" cy="3804950"/>
            </a:xfrm>
            <a:custGeom>
              <a:avLst/>
              <a:gdLst/>
              <a:ahLst/>
              <a:cxnLst/>
              <a:rect l="l" t="t" r="r" b="b"/>
              <a:pathLst>
                <a:path w="7430" h="152198" extrusionOk="0">
                  <a:moveTo>
                    <a:pt x="7366" y="0"/>
                  </a:moveTo>
                  <a:lnTo>
                    <a:pt x="7430" y="96755"/>
                  </a:lnTo>
                  <a:lnTo>
                    <a:pt x="0" y="107019"/>
                  </a:lnTo>
                  <a:lnTo>
                    <a:pt x="8" y="152198"/>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521" name="Google Shape;2521;p35"/>
            <p:cNvSpPr/>
            <p:nvPr/>
          </p:nvSpPr>
          <p:spPr>
            <a:xfrm>
              <a:off x="7704114" y="3665554"/>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10">
    <p:spTree>
      <p:nvGrpSpPr>
        <p:cNvPr id="1" name="Shape 2522"/>
        <p:cNvGrpSpPr/>
        <p:nvPr/>
      </p:nvGrpSpPr>
      <p:grpSpPr>
        <a:xfrm>
          <a:off x="0" y="0"/>
          <a:ext cx="0" cy="0"/>
          <a:chOff x="0" y="0"/>
          <a:chExt cx="0" cy="0"/>
        </a:xfrm>
      </p:grpSpPr>
      <p:sp>
        <p:nvSpPr>
          <p:cNvPr id="2523" name="Google Shape;2523;p36"/>
          <p:cNvSpPr/>
          <p:nvPr/>
        </p:nvSpPr>
        <p:spPr>
          <a:xfrm rot="10800000">
            <a:off x="7982776" y="-544214"/>
            <a:ext cx="267975" cy="1554325"/>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grpSp>
        <p:nvGrpSpPr>
          <p:cNvPr id="2524" name="Google Shape;2524;p36"/>
          <p:cNvGrpSpPr/>
          <p:nvPr/>
        </p:nvGrpSpPr>
        <p:grpSpPr>
          <a:xfrm>
            <a:off x="-2459612" y="638961"/>
            <a:ext cx="3769563" cy="11358057"/>
            <a:chOff x="-2722250" y="-1079764"/>
            <a:chExt cx="3769563" cy="11358057"/>
          </a:xfrm>
        </p:grpSpPr>
        <p:sp>
          <p:nvSpPr>
            <p:cNvPr id="2525" name="Google Shape;2525;p36"/>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6"/>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6"/>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6"/>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6"/>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6"/>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6"/>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6"/>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6"/>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6"/>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6"/>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6"/>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6"/>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6"/>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9" name="Google Shape;2539;p36"/>
          <p:cNvGrpSpPr/>
          <p:nvPr/>
        </p:nvGrpSpPr>
        <p:grpSpPr>
          <a:xfrm>
            <a:off x="-444950" y="2746461"/>
            <a:ext cx="1158175" cy="2819114"/>
            <a:chOff x="-444950" y="2746461"/>
            <a:chExt cx="1158175" cy="2819114"/>
          </a:xfrm>
        </p:grpSpPr>
        <p:sp>
          <p:nvSpPr>
            <p:cNvPr id="2540" name="Google Shape;2540;p36"/>
            <p:cNvSpPr/>
            <p:nvPr/>
          </p:nvSpPr>
          <p:spPr>
            <a:xfrm>
              <a:off x="248038" y="2856850"/>
              <a:ext cx="267975" cy="1554325"/>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541" name="Google Shape;2541;p36"/>
            <p:cNvSpPr/>
            <p:nvPr/>
          </p:nvSpPr>
          <p:spPr>
            <a:xfrm>
              <a:off x="-438775" y="4411175"/>
              <a:ext cx="1152000" cy="11544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6"/>
            <p:cNvSpPr/>
            <p:nvPr/>
          </p:nvSpPr>
          <p:spPr>
            <a:xfrm>
              <a:off x="-254275" y="4596125"/>
              <a:ext cx="783000" cy="7845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6"/>
            <p:cNvSpPr/>
            <p:nvPr/>
          </p:nvSpPr>
          <p:spPr>
            <a:xfrm>
              <a:off x="241863" y="2856850"/>
              <a:ext cx="267975" cy="1554325"/>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544" name="Google Shape;2544;p36"/>
            <p:cNvSpPr/>
            <p:nvPr/>
          </p:nvSpPr>
          <p:spPr>
            <a:xfrm>
              <a:off x="-444950" y="4411175"/>
              <a:ext cx="1152000" cy="11544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6"/>
            <p:cNvSpPr/>
            <p:nvPr/>
          </p:nvSpPr>
          <p:spPr>
            <a:xfrm>
              <a:off x="-260450" y="4596125"/>
              <a:ext cx="783000" cy="7845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6"/>
            <p:cNvSpPr/>
            <p:nvPr/>
          </p:nvSpPr>
          <p:spPr>
            <a:xfrm>
              <a:off x="189739" y="2746461"/>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6"/>
            <p:cNvSpPr/>
            <p:nvPr/>
          </p:nvSpPr>
          <p:spPr>
            <a:xfrm>
              <a:off x="189739" y="2746461"/>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8" name="Google Shape;2548;p36"/>
          <p:cNvGrpSpPr/>
          <p:nvPr/>
        </p:nvGrpSpPr>
        <p:grpSpPr>
          <a:xfrm>
            <a:off x="8118013" y="1690211"/>
            <a:ext cx="3769563" cy="11358057"/>
            <a:chOff x="-2722250" y="-1079764"/>
            <a:chExt cx="3769563" cy="11358057"/>
          </a:xfrm>
        </p:grpSpPr>
        <p:sp>
          <p:nvSpPr>
            <p:cNvPr id="2549" name="Google Shape;2549;p36"/>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6"/>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6"/>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6"/>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6"/>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6"/>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6"/>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6"/>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6"/>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6"/>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6"/>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6"/>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6"/>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6"/>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2563;p36"/>
          <p:cNvGrpSpPr/>
          <p:nvPr/>
        </p:nvGrpSpPr>
        <p:grpSpPr>
          <a:xfrm rot="-5400000" flipH="1">
            <a:off x="14326746" y="-8155174"/>
            <a:ext cx="5570272" cy="18162622"/>
            <a:chOff x="-3170262" y="3452177"/>
            <a:chExt cx="3721951" cy="12135923"/>
          </a:xfrm>
        </p:grpSpPr>
        <p:sp>
          <p:nvSpPr>
            <p:cNvPr id="2564" name="Google Shape;2564;p36"/>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6"/>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6"/>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6"/>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6"/>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6"/>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6"/>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6"/>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6"/>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6"/>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6"/>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6"/>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6"/>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6"/>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6"/>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6"/>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6"/>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6"/>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6"/>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6"/>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6"/>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6"/>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6"/>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6"/>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6"/>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6"/>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6"/>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6"/>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6"/>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6"/>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6"/>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6"/>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6"/>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6"/>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6"/>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6"/>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6"/>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6"/>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6"/>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6"/>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6"/>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6"/>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6"/>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6"/>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6"/>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6"/>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6"/>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6"/>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6"/>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6"/>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6"/>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6"/>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6"/>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6"/>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6"/>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6"/>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0" name="Google Shape;2620;p36"/>
          <p:cNvSpPr/>
          <p:nvPr/>
        </p:nvSpPr>
        <p:spPr>
          <a:xfrm rot="10800000">
            <a:off x="7982776" y="-544214"/>
            <a:ext cx="267975" cy="1554325"/>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grpSp>
        <p:nvGrpSpPr>
          <p:cNvPr id="2621" name="Google Shape;2621;p36"/>
          <p:cNvGrpSpPr/>
          <p:nvPr/>
        </p:nvGrpSpPr>
        <p:grpSpPr>
          <a:xfrm>
            <a:off x="8342610" y="-1257510"/>
            <a:ext cx="1632765" cy="4501735"/>
            <a:chOff x="8342610" y="-1257510"/>
            <a:chExt cx="1632765" cy="4501735"/>
          </a:xfrm>
        </p:grpSpPr>
        <p:sp>
          <p:nvSpPr>
            <p:cNvPr id="2622" name="Google Shape;2622;p36"/>
            <p:cNvSpPr/>
            <p:nvPr/>
          </p:nvSpPr>
          <p:spPr>
            <a:xfrm>
              <a:off x="8560275" y="1826425"/>
              <a:ext cx="1415100" cy="14178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6"/>
            <p:cNvSpPr/>
            <p:nvPr/>
          </p:nvSpPr>
          <p:spPr>
            <a:xfrm rot="10800000">
              <a:off x="8342610" y="-1257510"/>
              <a:ext cx="531689" cy="3083936"/>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624" name="Google Shape;2624;p36"/>
            <p:cNvSpPr/>
            <p:nvPr/>
          </p:nvSpPr>
          <p:spPr>
            <a:xfrm rot="10800000">
              <a:off x="8342610" y="-1257510"/>
              <a:ext cx="531689" cy="3083936"/>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625" name="Google Shape;2625;p36"/>
            <p:cNvSpPr/>
            <p:nvPr/>
          </p:nvSpPr>
          <p:spPr>
            <a:xfrm>
              <a:off x="8560275" y="1826425"/>
              <a:ext cx="1415100" cy="14178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6" name="Google Shape;2626;p36"/>
          <p:cNvSpPr/>
          <p:nvPr/>
        </p:nvSpPr>
        <p:spPr>
          <a:xfrm rot="10800000">
            <a:off x="8193774" y="1010100"/>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6"/>
          <p:cNvSpPr/>
          <p:nvPr/>
        </p:nvSpPr>
        <p:spPr>
          <a:xfrm rot="10800000">
            <a:off x="8193774" y="1010100"/>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3"/>
        <p:cNvGrpSpPr/>
        <p:nvPr/>
      </p:nvGrpSpPr>
      <p:grpSpPr>
        <a:xfrm>
          <a:off x="0" y="0"/>
          <a:ext cx="0" cy="0"/>
          <a:chOff x="0" y="0"/>
          <a:chExt cx="0" cy="0"/>
        </a:xfrm>
      </p:grpSpPr>
      <p:sp>
        <p:nvSpPr>
          <p:cNvPr id="64" name="Google Shape;64;p3"/>
          <p:cNvSpPr txBox="1">
            <a:spLocks noGrp="1"/>
          </p:cNvSpPr>
          <p:nvPr>
            <p:ph type="title"/>
          </p:nvPr>
        </p:nvSpPr>
        <p:spPr>
          <a:xfrm>
            <a:off x="2206800" y="2374150"/>
            <a:ext cx="4730400" cy="68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4500"/>
              <a:buNone/>
              <a:defRPr sz="4500"/>
            </a:lvl1pPr>
            <a:lvl2pPr lvl="1" algn="ctr">
              <a:spcBef>
                <a:spcPts val="0"/>
              </a:spcBef>
              <a:spcAft>
                <a:spcPts val="0"/>
              </a:spcAft>
              <a:buSzPts val="4500"/>
              <a:buNone/>
              <a:defRPr sz="4500"/>
            </a:lvl2pPr>
            <a:lvl3pPr lvl="2" algn="ctr">
              <a:spcBef>
                <a:spcPts val="0"/>
              </a:spcBef>
              <a:spcAft>
                <a:spcPts val="0"/>
              </a:spcAft>
              <a:buSzPts val="4500"/>
              <a:buNone/>
              <a:defRPr sz="4500"/>
            </a:lvl3pPr>
            <a:lvl4pPr lvl="3" algn="ctr">
              <a:spcBef>
                <a:spcPts val="0"/>
              </a:spcBef>
              <a:spcAft>
                <a:spcPts val="0"/>
              </a:spcAft>
              <a:buSzPts val="4500"/>
              <a:buNone/>
              <a:defRPr sz="4500"/>
            </a:lvl4pPr>
            <a:lvl5pPr lvl="4" algn="ctr">
              <a:spcBef>
                <a:spcPts val="0"/>
              </a:spcBef>
              <a:spcAft>
                <a:spcPts val="0"/>
              </a:spcAft>
              <a:buSzPts val="4500"/>
              <a:buNone/>
              <a:defRPr sz="4500"/>
            </a:lvl5pPr>
            <a:lvl6pPr lvl="5" algn="ctr">
              <a:spcBef>
                <a:spcPts val="0"/>
              </a:spcBef>
              <a:spcAft>
                <a:spcPts val="0"/>
              </a:spcAft>
              <a:buSzPts val="4500"/>
              <a:buNone/>
              <a:defRPr sz="4500"/>
            </a:lvl6pPr>
            <a:lvl7pPr lvl="6" algn="ctr">
              <a:spcBef>
                <a:spcPts val="0"/>
              </a:spcBef>
              <a:spcAft>
                <a:spcPts val="0"/>
              </a:spcAft>
              <a:buSzPts val="4500"/>
              <a:buNone/>
              <a:defRPr sz="4500"/>
            </a:lvl7pPr>
            <a:lvl8pPr lvl="7" algn="ctr">
              <a:spcBef>
                <a:spcPts val="0"/>
              </a:spcBef>
              <a:spcAft>
                <a:spcPts val="0"/>
              </a:spcAft>
              <a:buSzPts val="4500"/>
              <a:buNone/>
              <a:defRPr sz="4500"/>
            </a:lvl8pPr>
            <a:lvl9pPr lvl="8" algn="ctr">
              <a:spcBef>
                <a:spcPts val="0"/>
              </a:spcBef>
              <a:spcAft>
                <a:spcPts val="0"/>
              </a:spcAft>
              <a:buSzPts val="4500"/>
              <a:buNone/>
              <a:defRPr sz="4500"/>
            </a:lvl9pPr>
          </a:lstStyle>
          <a:p>
            <a:endParaRPr/>
          </a:p>
        </p:txBody>
      </p:sp>
      <p:sp>
        <p:nvSpPr>
          <p:cNvPr id="65" name="Google Shape;65;p3"/>
          <p:cNvSpPr txBox="1">
            <a:spLocks noGrp="1"/>
          </p:cNvSpPr>
          <p:nvPr>
            <p:ph type="subTitle" idx="1"/>
          </p:nvPr>
        </p:nvSpPr>
        <p:spPr>
          <a:xfrm>
            <a:off x="3137400" y="3519025"/>
            <a:ext cx="2869200" cy="69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700"/>
              <a:buNone/>
              <a:defRPr sz="1700"/>
            </a:lvl1pPr>
            <a:lvl2pPr lvl="1" algn="ctr" rtl="0">
              <a:lnSpc>
                <a:spcPct val="100000"/>
              </a:lnSpc>
              <a:spcBef>
                <a:spcPts val="0"/>
              </a:spcBef>
              <a:spcAft>
                <a:spcPts val="0"/>
              </a:spcAft>
              <a:buSzPts val="1700"/>
              <a:buNone/>
              <a:defRPr sz="1700"/>
            </a:lvl2pPr>
            <a:lvl3pPr lvl="2" algn="ctr" rtl="0">
              <a:lnSpc>
                <a:spcPct val="100000"/>
              </a:lnSpc>
              <a:spcBef>
                <a:spcPts val="0"/>
              </a:spcBef>
              <a:spcAft>
                <a:spcPts val="0"/>
              </a:spcAft>
              <a:buSzPts val="1700"/>
              <a:buNone/>
              <a:defRPr sz="1700"/>
            </a:lvl3pPr>
            <a:lvl4pPr lvl="3" algn="ctr" rtl="0">
              <a:lnSpc>
                <a:spcPct val="100000"/>
              </a:lnSpc>
              <a:spcBef>
                <a:spcPts val="0"/>
              </a:spcBef>
              <a:spcAft>
                <a:spcPts val="0"/>
              </a:spcAft>
              <a:buSzPts val="1700"/>
              <a:buNone/>
              <a:defRPr sz="1700"/>
            </a:lvl4pPr>
            <a:lvl5pPr lvl="4" algn="ctr" rtl="0">
              <a:lnSpc>
                <a:spcPct val="100000"/>
              </a:lnSpc>
              <a:spcBef>
                <a:spcPts val="0"/>
              </a:spcBef>
              <a:spcAft>
                <a:spcPts val="0"/>
              </a:spcAft>
              <a:buSzPts val="1700"/>
              <a:buNone/>
              <a:defRPr sz="1700"/>
            </a:lvl5pPr>
            <a:lvl6pPr lvl="5" algn="ctr" rtl="0">
              <a:lnSpc>
                <a:spcPct val="100000"/>
              </a:lnSpc>
              <a:spcBef>
                <a:spcPts val="0"/>
              </a:spcBef>
              <a:spcAft>
                <a:spcPts val="0"/>
              </a:spcAft>
              <a:buSzPts val="1700"/>
              <a:buNone/>
              <a:defRPr sz="1700"/>
            </a:lvl6pPr>
            <a:lvl7pPr lvl="6" algn="ctr" rtl="0">
              <a:lnSpc>
                <a:spcPct val="100000"/>
              </a:lnSpc>
              <a:spcBef>
                <a:spcPts val="0"/>
              </a:spcBef>
              <a:spcAft>
                <a:spcPts val="0"/>
              </a:spcAft>
              <a:buSzPts val="1700"/>
              <a:buNone/>
              <a:defRPr sz="1700"/>
            </a:lvl7pPr>
            <a:lvl8pPr lvl="7" algn="ctr" rtl="0">
              <a:lnSpc>
                <a:spcPct val="100000"/>
              </a:lnSpc>
              <a:spcBef>
                <a:spcPts val="0"/>
              </a:spcBef>
              <a:spcAft>
                <a:spcPts val="0"/>
              </a:spcAft>
              <a:buSzPts val="1700"/>
              <a:buNone/>
              <a:defRPr sz="1700"/>
            </a:lvl8pPr>
            <a:lvl9pPr lvl="8" algn="ctr" rtl="0">
              <a:lnSpc>
                <a:spcPct val="100000"/>
              </a:lnSpc>
              <a:spcBef>
                <a:spcPts val="0"/>
              </a:spcBef>
              <a:spcAft>
                <a:spcPts val="0"/>
              </a:spcAft>
              <a:buSzPts val="1700"/>
              <a:buNone/>
              <a:defRPr sz="1700"/>
            </a:lvl9pPr>
          </a:lstStyle>
          <a:p>
            <a:endParaRPr/>
          </a:p>
        </p:txBody>
      </p:sp>
      <p:sp>
        <p:nvSpPr>
          <p:cNvPr id="66" name="Google Shape;66;p3"/>
          <p:cNvSpPr txBox="1">
            <a:spLocks noGrp="1"/>
          </p:cNvSpPr>
          <p:nvPr>
            <p:ph type="title" idx="2" hasCustomPrompt="1"/>
          </p:nvPr>
        </p:nvSpPr>
        <p:spPr>
          <a:xfrm>
            <a:off x="2206800" y="1223888"/>
            <a:ext cx="4730400" cy="82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67" name="Google Shape;67;p3"/>
          <p:cNvSpPr/>
          <p:nvPr/>
        </p:nvSpPr>
        <p:spPr>
          <a:xfrm rot="-2716073">
            <a:off x="207070" y="4107647"/>
            <a:ext cx="881792" cy="881848"/>
          </a:xfrm>
          <a:custGeom>
            <a:avLst/>
            <a:gdLst/>
            <a:ahLst/>
            <a:cxnLst/>
            <a:rect l="l" t="t" r="r" b="b"/>
            <a:pathLst>
              <a:path w="15865" h="15866" fill="none" extrusionOk="0">
                <a:moveTo>
                  <a:pt x="0" y="15865"/>
                </a:moveTo>
                <a:lnTo>
                  <a:pt x="15865"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rot="-8083939" flipH="1">
            <a:off x="12612" y="120992"/>
            <a:ext cx="1077180" cy="688261"/>
          </a:xfrm>
          <a:custGeom>
            <a:avLst/>
            <a:gdLst/>
            <a:ahLst/>
            <a:cxnLst/>
            <a:rect l="l" t="t" r="r" b="b"/>
            <a:pathLst>
              <a:path w="17149" h="10957" fill="none" extrusionOk="0">
                <a:moveTo>
                  <a:pt x="0" y="10957"/>
                </a:moveTo>
                <a:lnTo>
                  <a:pt x="10957" y="0"/>
                </a:lnTo>
                <a:lnTo>
                  <a:pt x="17148"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662964" y="1069188"/>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362076" y="-271875"/>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592764" y="3831511"/>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rot="-5400000">
            <a:off x="1128212" y="342898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rot="-5400000">
            <a:off x="1128212" y="4031264"/>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rot="-5400000">
            <a:off x="1128212" y="383050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rot="-5400000">
            <a:off x="1128212" y="362974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 name="Google Shape;76;p3"/>
          <p:cNvGrpSpPr/>
          <p:nvPr/>
        </p:nvGrpSpPr>
        <p:grpSpPr>
          <a:xfrm>
            <a:off x="-1624871" y="-4592"/>
            <a:ext cx="5178842" cy="5178453"/>
            <a:chOff x="-1624871" y="-4592"/>
            <a:chExt cx="5178842" cy="5178453"/>
          </a:xfrm>
        </p:grpSpPr>
        <p:sp>
          <p:nvSpPr>
            <p:cNvPr id="77" name="Google Shape;77;p3"/>
            <p:cNvSpPr/>
            <p:nvPr/>
          </p:nvSpPr>
          <p:spPr>
            <a:xfrm rot="-2716073">
              <a:off x="-851697" y="738985"/>
              <a:ext cx="3632494" cy="3691299"/>
            </a:xfrm>
            <a:custGeom>
              <a:avLst/>
              <a:gdLst/>
              <a:ahLst/>
              <a:cxnLst/>
              <a:rect l="l" t="t" r="r" b="b"/>
              <a:pathLst>
                <a:path w="65355" h="66413" fill="none" extrusionOk="0">
                  <a:moveTo>
                    <a:pt x="1" y="66412"/>
                  </a:moveTo>
                  <a:lnTo>
                    <a:pt x="37290" y="29123"/>
                  </a:lnTo>
                  <a:lnTo>
                    <a:pt x="45844" y="29123"/>
                  </a:lnTo>
                  <a:lnTo>
                    <a:pt x="58939" y="16048"/>
                  </a:lnTo>
                  <a:lnTo>
                    <a:pt x="58939" y="6436"/>
                  </a:lnTo>
                  <a:lnTo>
                    <a:pt x="65354"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rot="-2716073">
              <a:off x="-851697" y="738985"/>
              <a:ext cx="3632494" cy="3691299"/>
            </a:xfrm>
            <a:custGeom>
              <a:avLst/>
              <a:gdLst/>
              <a:ahLst/>
              <a:cxnLst/>
              <a:rect l="l" t="t" r="r" b="b"/>
              <a:pathLst>
                <a:path w="65355" h="66413" fill="none" extrusionOk="0">
                  <a:moveTo>
                    <a:pt x="1" y="66412"/>
                  </a:moveTo>
                  <a:lnTo>
                    <a:pt x="37290" y="29123"/>
                  </a:lnTo>
                  <a:lnTo>
                    <a:pt x="45844" y="29123"/>
                  </a:lnTo>
                  <a:lnTo>
                    <a:pt x="58939" y="16048"/>
                  </a:lnTo>
                  <a:lnTo>
                    <a:pt x="58939" y="6436"/>
                  </a:lnTo>
                  <a:lnTo>
                    <a:pt x="65354"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 name="Google Shape;79;p3"/>
          <p:cNvSpPr/>
          <p:nvPr/>
        </p:nvSpPr>
        <p:spPr>
          <a:xfrm rot="-2716073">
            <a:off x="207058" y="4107647"/>
            <a:ext cx="881792" cy="881848"/>
          </a:xfrm>
          <a:custGeom>
            <a:avLst/>
            <a:gdLst/>
            <a:ahLst/>
            <a:cxnLst/>
            <a:rect l="l" t="t" r="r" b="b"/>
            <a:pathLst>
              <a:path w="15865" h="15866" fill="none" extrusionOk="0">
                <a:moveTo>
                  <a:pt x="0" y="15865"/>
                </a:moveTo>
                <a:lnTo>
                  <a:pt x="15865"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rot="-8083939" flipH="1">
            <a:off x="12612" y="120992"/>
            <a:ext cx="1077180" cy="688261"/>
          </a:xfrm>
          <a:custGeom>
            <a:avLst/>
            <a:gdLst/>
            <a:ahLst/>
            <a:cxnLst/>
            <a:rect l="l" t="t" r="r" b="b"/>
            <a:pathLst>
              <a:path w="17149" h="10957" fill="none" extrusionOk="0">
                <a:moveTo>
                  <a:pt x="0" y="10957"/>
                </a:moveTo>
                <a:lnTo>
                  <a:pt x="10957" y="0"/>
                </a:lnTo>
                <a:lnTo>
                  <a:pt x="17148"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 name="Google Shape;81;p3"/>
          <p:cNvGrpSpPr/>
          <p:nvPr/>
        </p:nvGrpSpPr>
        <p:grpSpPr>
          <a:xfrm>
            <a:off x="-1064015" y="2306598"/>
            <a:ext cx="3021722" cy="3146276"/>
            <a:chOff x="-1064015" y="2306598"/>
            <a:chExt cx="3021722" cy="3146276"/>
          </a:xfrm>
        </p:grpSpPr>
        <p:sp>
          <p:nvSpPr>
            <p:cNvPr id="82" name="Google Shape;82;p3"/>
            <p:cNvSpPr/>
            <p:nvPr/>
          </p:nvSpPr>
          <p:spPr>
            <a:xfrm rot="-2716073">
              <a:off x="-731526" y="2981210"/>
              <a:ext cx="2356744" cy="1918711"/>
            </a:xfrm>
            <a:custGeom>
              <a:avLst/>
              <a:gdLst/>
              <a:ahLst/>
              <a:cxnLst/>
              <a:rect l="l" t="t" r="r" b="b"/>
              <a:pathLst>
                <a:path w="42402" h="34521" fill="none" extrusionOk="0">
                  <a:moveTo>
                    <a:pt x="0" y="34520"/>
                  </a:moveTo>
                  <a:lnTo>
                    <a:pt x="24093" y="10428"/>
                  </a:lnTo>
                  <a:lnTo>
                    <a:pt x="31954" y="10428"/>
                  </a:lnTo>
                  <a:lnTo>
                    <a:pt x="42402"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518938" y="2306598"/>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rot="-2716073">
              <a:off x="-731526" y="2981210"/>
              <a:ext cx="2356744" cy="1918711"/>
            </a:xfrm>
            <a:custGeom>
              <a:avLst/>
              <a:gdLst/>
              <a:ahLst/>
              <a:cxnLst/>
              <a:rect l="l" t="t" r="r" b="b"/>
              <a:pathLst>
                <a:path w="42402" h="34521" fill="none" extrusionOk="0">
                  <a:moveTo>
                    <a:pt x="0" y="34520"/>
                  </a:moveTo>
                  <a:lnTo>
                    <a:pt x="24093" y="10428"/>
                  </a:lnTo>
                  <a:lnTo>
                    <a:pt x="31954" y="10428"/>
                  </a:lnTo>
                  <a:lnTo>
                    <a:pt x="42402"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518938" y="2306598"/>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 name="Google Shape;86;p3"/>
          <p:cNvSpPr/>
          <p:nvPr/>
        </p:nvSpPr>
        <p:spPr>
          <a:xfrm>
            <a:off x="662964" y="1069188"/>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362076" y="-271875"/>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3"/>
          <p:cNvGrpSpPr/>
          <p:nvPr/>
        </p:nvGrpSpPr>
        <p:grpSpPr>
          <a:xfrm>
            <a:off x="758062" y="2741287"/>
            <a:ext cx="1247068" cy="1340554"/>
            <a:chOff x="758062" y="2741287"/>
            <a:chExt cx="1247068" cy="1340554"/>
          </a:xfrm>
        </p:grpSpPr>
        <p:sp>
          <p:nvSpPr>
            <p:cNvPr id="89" name="Google Shape;89;p3"/>
            <p:cNvSpPr/>
            <p:nvPr/>
          </p:nvSpPr>
          <p:spPr>
            <a:xfrm rot="-2716073">
              <a:off x="940672" y="3017411"/>
              <a:ext cx="881848" cy="881792"/>
            </a:xfrm>
            <a:custGeom>
              <a:avLst/>
              <a:gdLst/>
              <a:ahLst/>
              <a:cxnLst/>
              <a:rect l="l" t="t" r="r" b="b"/>
              <a:pathLst>
                <a:path w="15866" h="15865" fill="none" extrusionOk="0">
                  <a:moveTo>
                    <a:pt x="0" y="15865"/>
                  </a:moveTo>
                  <a:lnTo>
                    <a:pt x="15865"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1324501" y="2741287"/>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rot="-2716073">
              <a:off x="940672" y="3017411"/>
              <a:ext cx="881848" cy="881792"/>
            </a:xfrm>
            <a:custGeom>
              <a:avLst/>
              <a:gdLst/>
              <a:ahLst/>
              <a:cxnLst/>
              <a:rect l="l" t="t" r="r" b="b"/>
              <a:pathLst>
                <a:path w="15866" h="15865" fill="none" extrusionOk="0">
                  <a:moveTo>
                    <a:pt x="0" y="15865"/>
                  </a:moveTo>
                  <a:lnTo>
                    <a:pt x="15865"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1324501" y="2741287"/>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3"/>
          <p:cNvSpPr/>
          <p:nvPr/>
        </p:nvSpPr>
        <p:spPr>
          <a:xfrm>
            <a:off x="592751" y="3831511"/>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rot="-5400000">
            <a:off x="1128212" y="342898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rot="-5400000">
            <a:off x="1128212" y="4031264"/>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rot="-5400000">
            <a:off x="1128212" y="383050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rot="-5400000">
            <a:off x="1128212" y="362974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rot="8083927">
            <a:off x="7321480" y="1263046"/>
            <a:ext cx="881848" cy="881792"/>
          </a:xfrm>
          <a:custGeom>
            <a:avLst/>
            <a:gdLst/>
            <a:ahLst/>
            <a:cxnLst/>
            <a:rect l="l" t="t" r="r" b="b"/>
            <a:pathLst>
              <a:path w="15866" h="15865" fill="none" extrusionOk="0">
                <a:moveTo>
                  <a:pt x="0" y="15865"/>
                </a:moveTo>
                <a:lnTo>
                  <a:pt x="15865"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rot="8083927">
            <a:off x="8055138" y="172755"/>
            <a:ext cx="881792" cy="881848"/>
          </a:xfrm>
          <a:custGeom>
            <a:avLst/>
            <a:gdLst/>
            <a:ahLst/>
            <a:cxnLst/>
            <a:rect l="l" t="t" r="r" b="b"/>
            <a:pathLst>
              <a:path w="15865" h="15866" fill="none" extrusionOk="0">
                <a:moveTo>
                  <a:pt x="0" y="15865"/>
                </a:moveTo>
                <a:lnTo>
                  <a:pt x="15865"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rot="2716061" flipH="1">
            <a:off x="8054209" y="4352995"/>
            <a:ext cx="1077180" cy="688261"/>
          </a:xfrm>
          <a:custGeom>
            <a:avLst/>
            <a:gdLst/>
            <a:ahLst/>
            <a:cxnLst/>
            <a:rect l="l" t="t" r="r" b="b"/>
            <a:pathLst>
              <a:path w="17149" h="10957" fill="none" extrusionOk="0">
                <a:moveTo>
                  <a:pt x="0" y="10957"/>
                </a:moveTo>
                <a:lnTo>
                  <a:pt x="10957" y="0"/>
                </a:lnTo>
                <a:lnTo>
                  <a:pt x="17148"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rot="10800000">
            <a:off x="8370636" y="3982661"/>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rot="10800000">
            <a:off x="8671524" y="5323724"/>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rot="10800000">
            <a:off x="7709099" y="2310562"/>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rot="10800000">
            <a:off x="8440836" y="1220338"/>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rot="5400000">
            <a:off x="7898265" y="161573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rot="5400000">
            <a:off x="7898265" y="101346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rot="5400000">
            <a:off x="7898265" y="1214220"/>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rot="5400000">
            <a:off x="7898265" y="141497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 name="Google Shape;109;p3"/>
          <p:cNvGrpSpPr/>
          <p:nvPr/>
        </p:nvGrpSpPr>
        <p:grpSpPr>
          <a:xfrm>
            <a:off x="5590029" y="-11612"/>
            <a:ext cx="5178842" cy="5178453"/>
            <a:chOff x="5590029" y="-11612"/>
            <a:chExt cx="5178842" cy="5178453"/>
          </a:xfrm>
        </p:grpSpPr>
        <p:sp>
          <p:nvSpPr>
            <p:cNvPr id="110" name="Google Shape;110;p3"/>
            <p:cNvSpPr/>
            <p:nvPr/>
          </p:nvSpPr>
          <p:spPr>
            <a:xfrm rot="8083927">
              <a:off x="6363203" y="731965"/>
              <a:ext cx="3632494" cy="3691299"/>
            </a:xfrm>
            <a:custGeom>
              <a:avLst/>
              <a:gdLst/>
              <a:ahLst/>
              <a:cxnLst/>
              <a:rect l="l" t="t" r="r" b="b"/>
              <a:pathLst>
                <a:path w="65355" h="66413" fill="none" extrusionOk="0">
                  <a:moveTo>
                    <a:pt x="1" y="66412"/>
                  </a:moveTo>
                  <a:lnTo>
                    <a:pt x="37290" y="29123"/>
                  </a:lnTo>
                  <a:lnTo>
                    <a:pt x="45844" y="29123"/>
                  </a:lnTo>
                  <a:lnTo>
                    <a:pt x="58939" y="16048"/>
                  </a:lnTo>
                  <a:lnTo>
                    <a:pt x="58939" y="6436"/>
                  </a:lnTo>
                  <a:lnTo>
                    <a:pt x="65354"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rot="8083927">
              <a:off x="6363203" y="731965"/>
              <a:ext cx="3632494" cy="3691299"/>
            </a:xfrm>
            <a:custGeom>
              <a:avLst/>
              <a:gdLst/>
              <a:ahLst/>
              <a:cxnLst/>
              <a:rect l="l" t="t" r="r" b="b"/>
              <a:pathLst>
                <a:path w="65355" h="66413" fill="none" extrusionOk="0">
                  <a:moveTo>
                    <a:pt x="1" y="66412"/>
                  </a:moveTo>
                  <a:lnTo>
                    <a:pt x="37290" y="29123"/>
                  </a:lnTo>
                  <a:lnTo>
                    <a:pt x="45844" y="29123"/>
                  </a:lnTo>
                  <a:lnTo>
                    <a:pt x="58939" y="16048"/>
                  </a:lnTo>
                  <a:lnTo>
                    <a:pt x="58939" y="6436"/>
                  </a:lnTo>
                  <a:lnTo>
                    <a:pt x="65354"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p:nvPr/>
        </p:nvSpPr>
        <p:spPr>
          <a:xfrm rot="8083927">
            <a:off x="7321480" y="1263046"/>
            <a:ext cx="881848" cy="881792"/>
          </a:xfrm>
          <a:custGeom>
            <a:avLst/>
            <a:gdLst/>
            <a:ahLst/>
            <a:cxnLst/>
            <a:rect l="l" t="t" r="r" b="b"/>
            <a:pathLst>
              <a:path w="15866" h="15865" fill="none" extrusionOk="0">
                <a:moveTo>
                  <a:pt x="0" y="15865"/>
                </a:moveTo>
                <a:lnTo>
                  <a:pt x="15865"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rot="8083927">
            <a:off x="8055150" y="172755"/>
            <a:ext cx="881792" cy="881848"/>
          </a:xfrm>
          <a:custGeom>
            <a:avLst/>
            <a:gdLst/>
            <a:ahLst/>
            <a:cxnLst/>
            <a:rect l="l" t="t" r="r" b="b"/>
            <a:pathLst>
              <a:path w="15865" h="15866" fill="none" extrusionOk="0">
                <a:moveTo>
                  <a:pt x="0" y="15865"/>
                </a:moveTo>
                <a:lnTo>
                  <a:pt x="15865"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rot="2716061" flipH="1">
            <a:off x="8054209" y="4352995"/>
            <a:ext cx="1077180" cy="688261"/>
          </a:xfrm>
          <a:custGeom>
            <a:avLst/>
            <a:gdLst/>
            <a:ahLst/>
            <a:cxnLst/>
            <a:rect l="l" t="t" r="r" b="b"/>
            <a:pathLst>
              <a:path w="17149" h="10957" fill="none" extrusionOk="0">
                <a:moveTo>
                  <a:pt x="0" y="10957"/>
                </a:moveTo>
                <a:lnTo>
                  <a:pt x="10957" y="0"/>
                </a:lnTo>
                <a:lnTo>
                  <a:pt x="17148"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 name="Google Shape;115;p3"/>
          <p:cNvGrpSpPr/>
          <p:nvPr/>
        </p:nvGrpSpPr>
        <p:grpSpPr>
          <a:xfrm>
            <a:off x="7186293" y="-290625"/>
            <a:ext cx="3021722" cy="3146276"/>
            <a:chOff x="7186293" y="-290625"/>
            <a:chExt cx="3021722" cy="3146276"/>
          </a:xfrm>
        </p:grpSpPr>
        <p:sp>
          <p:nvSpPr>
            <p:cNvPr id="116" name="Google Shape;116;p3"/>
            <p:cNvSpPr/>
            <p:nvPr/>
          </p:nvSpPr>
          <p:spPr>
            <a:xfrm rot="8083927">
              <a:off x="7518781" y="262329"/>
              <a:ext cx="2356744" cy="1918711"/>
            </a:xfrm>
            <a:custGeom>
              <a:avLst/>
              <a:gdLst/>
              <a:ahLst/>
              <a:cxnLst/>
              <a:rect l="l" t="t" r="r" b="b"/>
              <a:pathLst>
                <a:path w="42402" h="34521" fill="none" extrusionOk="0">
                  <a:moveTo>
                    <a:pt x="0" y="34520"/>
                  </a:moveTo>
                  <a:lnTo>
                    <a:pt x="24093" y="10428"/>
                  </a:lnTo>
                  <a:lnTo>
                    <a:pt x="31954" y="10428"/>
                  </a:lnTo>
                  <a:lnTo>
                    <a:pt x="42402"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rot="10800000">
              <a:off x="8474463" y="2705051"/>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rot="8083927">
              <a:off x="7518781" y="262329"/>
              <a:ext cx="2356744" cy="1918711"/>
            </a:xfrm>
            <a:custGeom>
              <a:avLst/>
              <a:gdLst/>
              <a:ahLst/>
              <a:cxnLst/>
              <a:rect l="l" t="t" r="r" b="b"/>
              <a:pathLst>
                <a:path w="42402" h="34521" fill="none" extrusionOk="0">
                  <a:moveTo>
                    <a:pt x="0" y="34520"/>
                  </a:moveTo>
                  <a:lnTo>
                    <a:pt x="24093" y="10428"/>
                  </a:lnTo>
                  <a:lnTo>
                    <a:pt x="31954" y="10428"/>
                  </a:lnTo>
                  <a:lnTo>
                    <a:pt x="42402"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rot="10800000">
              <a:off x="8474463" y="2705051"/>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 name="Google Shape;120;p3"/>
          <p:cNvSpPr/>
          <p:nvPr/>
        </p:nvSpPr>
        <p:spPr>
          <a:xfrm rot="10800000">
            <a:off x="8370636" y="3982661"/>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rot="10800000">
            <a:off x="8671524" y="5323724"/>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rot="10800000">
            <a:off x="7709099" y="2310562"/>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rot="10800000">
            <a:off x="8440849" y="1220338"/>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rot="5400000">
            <a:off x="7898265" y="161573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rot="5400000">
            <a:off x="7898265" y="101346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rot="5400000">
            <a:off x="7898265" y="1214220"/>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rot="5400000">
            <a:off x="7898265" y="141497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2"/>
        <p:cNvGrpSpPr/>
        <p:nvPr/>
      </p:nvGrpSpPr>
      <p:grpSpPr>
        <a:xfrm>
          <a:off x="0" y="0"/>
          <a:ext cx="0" cy="0"/>
          <a:chOff x="0" y="0"/>
          <a:chExt cx="0" cy="0"/>
        </a:xfrm>
      </p:grpSpPr>
      <p:sp>
        <p:nvSpPr>
          <p:cNvPr id="253" name="Google Shape;253;p5"/>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254" name="Google Shape;254;p5"/>
          <p:cNvSpPr txBox="1">
            <a:spLocks noGrp="1"/>
          </p:cNvSpPr>
          <p:nvPr>
            <p:ph type="subTitle" idx="1"/>
          </p:nvPr>
        </p:nvSpPr>
        <p:spPr>
          <a:xfrm>
            <a:off x="1928175" y="3411591"/>
            <a:ext cx="2314500" cy="7845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5" name="Google Shape;255;p5"/>
          <p:cNvSpPr txBox="1">
            <a:spLocks noGrp="1"/>
          </p:cNvSpPr>
          <p:nvPr>
            <p:ph type="subTitle" idx="2"/>
          </p:nvPr>
        </p:nvSpPr>
        <p:spPr>
          <a:xfrm>
            <a:off x="1928175" y="2954153"/>
            <a:ext cx="2314500" cy="3813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2000"/>
              <a:buFont typeface="Play"/>
              <a:buNone/>
              <a:defRPr sz="2000" b="1">
                <a:latin typeface="Play"/>
                <a:ea typeface="Play"/>
                <a:cs typeface="Play"/>
                <a:sym typeface="Play"/>
              </a:defRPr>
            </a:lvl1pPr>
            <a:lvl2pPr lvl="1" algn="ctr" rtl="0">
              <a:lnSpc>
                <a:spcPct val="100000"/>
              </a:lnSpc>
              <a:spcBef>
                <a:spcPts val="0"/>
              </a:spcBef>
              <a:spcAft>
                <a:spcPts val="0"/>
              </a:spcAft>
              <a:buSzPts val="2000"/>
              <a:buFont typeface="Play"/>
              <a:buNone/>
              <a:defRPr sz="2000" b="1">
                <a:latin typeface="Play"/>
                <a:ea typeface="Play"/>
                <a:cs typeface="Play"/>
                <a:sym typeface="Play"/>
              </a:defRPr>
            </a:lvl2pPr>
            <a:lvl3pPr lvl="2" algn="ctr" rtl="0">
              <a:lnSpc>
                <a:spcPct val="100000"/>
              </a:lnSpc>
              <a:spcBef>
                <a:spcPts val="0"/>
              </a:spcBef>
              <a:spcAft>
                <a:spcPts val="0"/>
              </a:spcAft>
              <a:buSzPts val="2000"/>
              <a:buFont typeface="Play"/>
              <a:buNone/>
              <a:defRPr sz="2000" b="1">
                <a:latin typeface="Play"/>
                <a:ea typeface="Play"/>
                <a:cs typeface="Play"/>
                <a:sym typeface="Play"/>
              </a:defRPr>
            </a:lvl3pPr>
            <a:lvl4pPr lvl="3" algn="ctr" rtl="0">
              <a:lnSpc>
                <a:spcPct val="100000"/>
              </a:lnSpc>
              <a:spcBef>
                <a:spcPts val="0"/>
              </a:spcBef>
              <a:spcAft>
                <a:spcPts val="0"/>
              </a:spcAft>
              <a:buSzPts val="2000"/>
              <a:buFont typeface="Play"/>
              <a:buNone/>
              <a:defRPr sz="2000" b="1">
                <a:latin typeface="Play"/>
                <a:ea typeface="Play"/>
                <a:cs typeface="Play"/>
                <a:sym typeface="Play"/>
              </a:defRPr>
            </a:lvl4pPr>
            <a:lvl5pPr lvl="4" algn="ctr" rtl="0">
              <a:lnSpc>
                <a:spcPct val="100000"/>
              </a:lnSpc>
              <a:spcBef>
                <a:spcPts val="0"/>
              </a:spcBef>
              <a:spcAft>
                <a:spcPts val="0"/>
              </a:spcAft>
              <a:buSzPts val="2000"/>
              <a:buFont typeface="Play"/>
              <a:buNone/>
              <a:defRPr sz="2000" b="1">
                <a:latin typeface="Play"/>
                <a:ea typeface="Play"/>
                <a:cs typeface="Play"/>
                <a:sym typeface="Play"/>
              </a:defRPr>
            </a:lvl5pPr>
            <a:lvl6pPr lvl="5" algn="ctr" rtl="0">
              <a:lnSpc>
                <a:spcPct val="100000"/>
              </a:lnSpc>
              <a:spcBef>
                <a:spcPts val="0"/>
              </a:spcBef>
              <a:spcAft>
                <a:spcPts val="0"/>
              </a:spcAft>
              <a:buSzPts val="2000"/>
              <a:buFont typeface="Play"/>
              <a:buNone/>
              <a:defRPr sz="2000" b="1">
                <a:latin typeface="Play"/>
                <a:ea typeface="Play"/>
                <a:cs typeface="Play"/>
                <a:sym typeface="Play"/>
              </a:defRPr>
            </a:lvl6pPr>
            <a:lvl7pPr lvl="6" algn="ctr" rtl="0">
              <a:lnSpc>
                <a:spcPct val="100000"/>
              </a:lnSpc>
              <a:spcBef>
                <a:spcPts val="0"/>
              </a:spcBef>
              <a:spcAft>
                <a:spcPts val="0"/>
              </a:spcAft>
              <a:buSzPts val="2000"/>
              <a:buFont typeface="Play"/>
              <a:buNone/>
              <a:defRPr sz="2000" b="1">
                <a:latin typeface="Play"/>
                <a:ea typeface="Play"/>
                <a:cs typeface="Play"/>
                <a:sym typeface="Play"/>
              </a:defRPr>
            </a:lvl7pPr>
            <a:lvl8pPr lvl="7" algn="ctr" rtl="0">
              <a:lnSpc>
                <a:spcPct val="100000"/>
              </a:lnSpc>
              <a:spcBef>
                <a:spcPts val="0"/>
              </a:spcBef>
              <a:spcAft>
                <a:spcPts val="0"/>
              </a:spcAft>
              <a:buSzPts val="2000"/>
              <a:buFont typeface="Play"/>
              <a:buNone/>
              <a:defRPr sz="2000" b="1">
                <a:latin typeface="Play"/>
                <a:ea typeface="Play"/>
                <a:cs typeface="Play"/>
                <a:sym typeface="Play"/>
              </a:defRPr>
            </a:lvl8pPr>
            <a:lvl9pPr lvl="8" algn="ctr" rtl="0">
              <a:lnSpc>
                <a:spcPct val="100000"/>
              </a:lnSpc>
              <a:spcBef>
                <a:spcPts val="0"/>
              </a:spcBef>
              <a:spcAft>
                <a:spcPts val="0"/>
              </a:spcAft>
              <a:buSzPts val="2000"/>
              <a:buFont typeface="Play"/>
              <a:buNone/>
              <a:defRPr sz="2000" b="1">
                <a:latin typeface="Play"/>
                <a:ea typeface="Play"/>
                <a:cs typeface="Play"/>
                <a:sym typeface="Play"/>
              </a:defRPr>
            </a:lvl9pPr>
          </a:lstStyle>
          <a:p>
            <a:endParaRPr/>
          </a:p>
        </p:txBody>
      </p:sp>
      <p:sp>
        <p:nvSpPr>
          <p:cNvPr id="256" name="Google Shape;256;p5"/>
          <p:cNvSpPr txBox="1">
            <a:spLocks noGrp="1"/>
          </p:cNvSpPr>
          <p:nvPr>
            <p:ph type="subTitle" idx="3"/>
          </p:nvPr>
        </p:nvSpPr>
        <p:spPr>
          <a:xfrm>
            <a:off x="4901325" y="3411591"/>
            <a:ext cx="2314500" cy="7845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7" name="Google Shape;257;p5"/>
          <p:cNvSpPr txBox="1">
            <a:spLocks noGrp="1"/>
          </p:cNvSpPr>
          <p:nvPr>
            <p:ph type="subTitle" idx="4"/>
          </p:nvPr>
        </p:nvSpPr>
        <p:spPr>
          <a:xfrm>
            <a:off x="4901325" y="2954153"/>
            <a:ext cx="2314500" cy="3813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2000"/>
              <a:buFont typeface="Play"/>
              <a:buNone/>
              <a:defRPr sz="2000" b="1">
                <a:latin typeface="Play"/>
                <a:ea typeface="Play"/>
                <a:cs typeface="Play"/>
                <a:sym typeface="Play"/>
              </a:defRPr>
            </a:lvl1pPr>
            <a:lvl2pPr lvl="1" algn="ctr" rtl="0">
              <a:lnSpc>
                <a:spcPct val="100000"/>
              </a:lnSpc>
              <a:spcBef>
                <a:spcPts val="0"/>
              </a:spcBef>
              <a:spcAft>
                <a:spcPts val="0"/>
              </a:spcAft>
              <a:buSzPts val="2000"/>
              <a:buFont typeface="Play"/>
              <a:buNone/>
              <a:defRPr sz="2000" b="1">
                <a:latin typeface="Play"/>
                <a:ea typeface="Play"/>
                <a:cs typeface="Play"/>
                <a:sym typeface="Play"/>
              </a:defRPr>
            </a:lvl2pPr>
            <a:lvl3pPr lvl="2" algn="ctr" rtl="0">
              <a:lnSpc>
                <a:spcPct val="100000"/>
              </a:lnSpc>
              <a:spcBef>
                <a:spcPts val="0"/>
              </a:spcBef>
              <a:spcAft>
                <a:spcPts val="0"/>
              </a:spcAft>
              <a:buSzPts val="2000"/>
              <a:buFont typeface="Play"/>
              <a:buNone/>
              <a:defRPr sz="2000" b="1">
                <a:latin typeface="Play"/>
                <a:ea typeface="Play"/>
                <a:cs typeface="Play"/>
                <a:sym typeface="Play"/>
              </a:defRPr>
            </a:lvl3pPr>
            <a:lvl4pPr lvl="3" algn="ctr" rtl="0">
              <a:lnSpc>
                <a:spcPct val="100000"/>
              </a:lnSpc>
              <a:spcBef>
                <a:spcPts val="0"/>
              </a:spcBef>
              <a:spcAft>
                <a:spcPts val="0"/>
              </a:spcAft>
              <a:buSzPts val="2000"/>
              <a:buFont typeface="Play"/>
              <a:buNone/>
              <a:defRPr sz="2000" b="1">
                <a:latin typeface="Play"/>
                <a:ea typeface="Play"/>
                <a:cs typeface="Play"/>
                <a:sym typeface="Play"/>
              </a:defRPr>
            </a:lvl4pPr>
            <a:lvl5pPr lvl="4" algn="ctr" rtl="0">
              <a:lnSpc>
                <a:spcPct val="100000"/>
              </a:lnSpc>
              <a:spcBef>
                <a:spcPts val="0"/>
              </a:spcBef>
              <a:spcAft>
                <a:spcPts val="0"/>
              </a:spcAft>
              <a:buSzPts val="2000"/>
              <a:buFont typeface="Play"/>
              <a:buNone/>
              <a:defRPr sz="2000" b="1">
                <a:latin typeface="Play"/>
                <a:ea typeface="Play"/>
                <a:cs typeface="Play"/>
                <a:sym typeface="Play"/>
              </a:defRPr>
            </a:lvl5pPr>
            <a:lvl6pPr lvl="5" algn="ctr" rtl="0">
              <a:lnSpc>
                <a:spcPct val="100000"/>
              </a:lnSpc>
              <a:spcBef>
                <a:spcPts val="0"/>
              </a:spcBef>
              <a:spcAft>
                <a:spcPts val="0"/>
              </a:spcAft>
              <a:buSzPts val="2000"/>
              <a:buFont typeface="Play"/>
              <a:buNone/>
              <a:defRPr sz="2000" b="1">
                <a:latin typeface="Play"/>
                <a:ea typeface="Play"/>
                <a:cs typeface="Play"/>
                <a:sym typeface="Play"/>
              </a:defRPr>
            </a:lvl6pPr>
            <a:lvl7pPr lvl="6" algn="ctr" rtl="0">
              <a:lnSpc>
                <a:spcPct val="100000"/>
              </a:lnSpc>
              <a:spcBef>
                <a:spcPts val="0"/>
              </a:spcBef>
              <a:spcAft>
                <a:spcPts val="0"/>
              </a:spcAft>
              <a:buSzPts val="2000"/>
              <a:buFont typeface="Play"/>
              <a:buNone/>
              <a:defRPr sz="2000" b="1">
                <a:latin typeface="Play"/>
                <a:ea typeface="Play"/>
                <a:cs typeface="Play"/>
                <a:sym typeface="Play"/>
              </a:defRPr>
            </a:lvl7pPr>
            <a:lvl8pPr lvl="7" algn="ctr" rtl="0">
              <a:lnSpc>
                <a:spcPct val="100000"/>
              </a:lnSpc>
              <a:spcBef>
                <a:spcPts val="0"/>
              </a:spcBef>
              <a:spcAft>
                <a:spcPts val="0"/>
              </a:spcAft>
              <a:buSzPts val="2000"/>
              <a:buFont typeface="Play"/>
              <a:buNone/>
              <a:defRPr sz="2000" b="1">
                <a:latin typeface="Play"/>
                <a:ea typeface="Play"/>
                <a:cs typeface="Play"/>
                <a:sym typeface="Play"/>
              </a:defRPr>
            </a:lvl8pPr>
            <a:lvl9pPr lvl="8" algn="ctr" rtl="0">
              <a:lnSpc>
                <a:spcPct val="100000"/>
              </a:lnSpc>
              <a:spcBef>
                <a:spcPts val="0"/>
              </a:spcBef>
              <a:spcAft>
                <a:spcPts val="0"/>
              </a:spcAft>
              <a:buSzPts val="2000"/>
              <a:buFont typeface="Play"/>
              <a:buNone/>
              <a:defRPr sz="2000" b="1">
                <a:latin typeface="Play"/>
                <a:ea typeface="Play"/>
                <a:cs typeface="Play"/>
                <a:sym typeface="Play"/>
              </a:defRPr>
            </a:lvl9pPr>
          </a:lstStyle>
          <a:p>
            <a:endParaRPr/>
          </a:p>
        </p:txBody>
      </p:sp>
      <p:sp>
        <p:nvSpPr>
          <p:cNvPr id="258" name="Google Shape;258;p5"/>
          <p:cNvSpPr/>
          <p:nvPr/>
        </p:nvSpPr>
        <p:spPr>
          <a:xfrm rot="10800000">
            <a:off x="7982776" y="-544214"/>
            <a:ext cx="267975" cy="1554325"/>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grpSp>
        <p:nvGrpSpPr>
          <p:cNvPr id="259" name="Google Shape;259;p5"/>
          <p:cNvGrpSpPr/>
          <p:nvPr/>
        </p:nvGrpSpPr>
        <p:grpSpPr>
          <a:xfrm>
            <a:off x="-2459612" y="638961"/>
            <a:ext cx="3769563" cy="11358057"/>
            <a:chOff x="-2722250" y="-1079764"/>
            <a:chExt cx="3769563" cy="11358057"/>
          </a:xfrm>
        </p:grpSpPr>
        <p:sp>
          <p:nvSpPr>
            <p:cNvPr id="260" name="Google Shape;260;p5"/>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5"/>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5"/>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5"/>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5"/>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5"/>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5"/>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5"/>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5"/>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5"/>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5"/>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5"/>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5"/>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5"/>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274;p5"/>
          <p:cNvGrpSpPr/>
          <p:nvPr/>
        </p:nvGrpSpPr>
        <p:grpSpPr>
          <a:xfrm>
            <a:off x="-444950" y="2746461"/>
            <a:ext cx="1158175" cy="2819114"/>
            <a:chOff x="-444950" y="2746461"/>
            <a:chExt cx="1158175" cy="2819114"/>
          </a:xfrm>
        </p:grpSpPr>
        <p:sp>
          <p:nvSpPr>
            <p:cNvPr id="275" name="Google Shape;275;p5"/>
            <p:cNvSpPr/>
            <p:nvPr/>
          </p:nvSpPr>
          <p:spPr>
            <a:xfrm>
              <a:off x="248038" y="2856850"/>
              <a:ext cx="267975" cy="1554325"/>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76" name="Google Shape;276;p5"/>
            <p:cNvSpPr/>
            <p:nvPr/>
          </p:nvSpPr>
          <p:spPr>
            <a:xfrm>
              <a:off x="-438775" y="4411175"/>
              <a:ext cx="1152000" cy="11544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5"/>
            <p:cNvSpPr/>
            <p:nvPr/>
          </p:nvSpPr>
          <p:spPr>
            <a:xfrm>
              <a:off x="-254275" y="4596125"/>
              <a:ext cx="783000" cy="7845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5"/>
            <p:cNvSpPr/>
            <p:nvPr/>
          </p:nvSpPr>
          <p:spPr>
            <a:xfrm>
              <a:off x="241863" y="2856850"/>
              <a:ext cx="267975" cy="1554325"/>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79" name="Google Shape;279;p5"/>
            <p:cNvSpPr/>
            <p:nvPr/>
          </p:nvSpPr>
          <p:spPr>
            <a:xfrm>
              <a:off x="-444950" y="4411175"/>
              <a:ext cx="1152000" cy="11544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5"/>
            <p:cNvSpPr/>
            <p:nvPr/>
          </p:nvSpPr>
          <p:spPr>
            <a:xfrm>
              <a:off x="-260450" y="4596125"/>
              <a:ext cx="783000" cy="7845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5"/>
            <p:cNvSpPr/>
            <p:nvPr/>
          </p:nvSpPr>
          <p:spPr>
            <a:xfrm>
              <a:off x="189739" y="2746461"/>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5"/>
            <p:cNvSpPr/>
            <p:nvPr/>
          </p:nvSpPr>
          <p:spPr>
            <a:xfrm>
              <a:off x="189739" y="2746461"/>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5"/>
          <p:cNvGrpSpPr/>
          <p:nvPr/>
        </p:nvGrpSpPr>
        <p:grpSpPr>
          <a:xfrm>
            <a:off x="8118013" y="1690211"/>
            <a:ext cx="3769563" cy="11358057"/>
            <a:chOff x="-2722250" y="-1079764"/>
            <a:chExt cx="3769563" cy="11358057"/>
          </a:xfrm>
        </p:grpSpPr>
        <p:sp>
          <p:nvSpPr>
            <p:cNvPr id="284" name="Google Shape;284;p5"/>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5"/>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5"/>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5"/>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5"/>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5"/>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5"/>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5"/>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5"/>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5"/>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5"/>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5"/>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5"/>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5"/>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 name="Google Shape;298;p5"/>
          <p:cNvGrpSpPr/>
          <p:nvPr/>
        </p:nvGrpSpPr>
        <p:grpSpPr>
          <a:xfrm rot="-5400000" flipH="1">
            <a:off x="14326746" y="-8155174"/>
            <a:ext cx="5570272" cy="18162622"/>
            <a:chOff x="-3170262" y="3452177"/>
            <a:chExt cx="3721951" cy="12135923"/>
          </a:xfrm>
        </p:grpSpPr>
        <p:sp>
          <p:nvSpPr>
            <p:cNvPr id="299" name="Google Shape;299;p5"/>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5"/>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5"/>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5"/>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5"/>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5"/>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5"/>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5"/>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5"/>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5"/>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5"/>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5"/>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5"/>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5"/>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5"/>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5"/>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5"/>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5"/>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5"/>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5"/>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5"/>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5"/>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5"/>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5"/>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5"/>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5"/>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5"/>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5"/>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5"/>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5"/>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5"/>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5"/>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5"/>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5"/>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5"/>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5"/>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5"/>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5"/>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5"/>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5"/>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5"/>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5"/>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5"/>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5"/>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5"/>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5"/>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5"/>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5"/>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5"/>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5"/>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5"/>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 name="Google Shape;355;p5"/>
          <p:cNvSpPr/>
          <p:nvPr/>
        </p:nvSpPr>
        <p:spPr>
          <a:xfrm rot="10800000">
            <a:off x="7982776" y="-544214"/>
            <a:ext cx="267975" cy="1554325"/>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grpSp>
        <p:nvGrpSpPr>
          <p:cNvPr id="356" name="Google Shape;356;p5"/>
          <p:cNvGrpSpPr/>
          <p:nvPr/>
        </p:nvGrpSpPr>
        <p:grpSpPr>
          <a:xfrm>
            <a:off x="8342610" y="-1257510"/>
            <a:ext cx="1632765" cy="4501735"/>
            <a:chOff x="8342610" y="-1257510"/>
            <a:chExt cx="1632765" cy="4501735"/>
          </a:xfrm>
        </p:grpSpPr>
        <p:sp>
          <p:nvSpPr>
            <p:cNvPr id="357" name="Google Shape;357;p5"/>
            <p:cNvSpPr/>
            <p:nvPr/>
          </p:nvSpPr>
          <p:spPr>
            <a:xfrm>
              <a:off x="8560275" y="1826425"/>
              <a:ext cx="1415100" cy="14178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
            <p:cNvSpPr/>
            <p:nvPr/>
          </p:nvSpPr>
          <p:spPr>
            <a:xfrm rot="10800000">
              <a:off x="8342610" y="-1257510"/>
              <a:ext cx="531689" cy="3083936"/>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359" name="Google Shape;359;p5"/>
            <p:cNvSpPr/>
            <p:nvPr/>
          </p:nvSpPr>
          <p:spPr>
            <a:xfrm rot="10800000">
              <a:off x="8342610" y="-1257510"/>
              <a:ext cx="531689" cy="3083936"/>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360" name="Google Shape;360;p5"/>
            <p:cNvSpPr/>
            <p:nvPr/>
          </p:nvSpPr>
          <p:spPr>
            <a:xfrm>
              <a:off x="8560275" y="1826425"/>
              <a:ext cx="1415100" cy="14178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 name="Google Shape;361;p5"/>
          <p:cNvSpPr/>
          <p:nvPr/>
        </p:nvSpPr>
        <p:spPr>
          <a:xfrm rot="10800000">
            <a:off x="8193774" y="1010100"/>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
          <p:cNvSpPr/>
          <p:nvPr/>
        </p:nvSpPr>
        <p:spPr>
          <a:xfrm rot="10800000">
            <a:off x="8193774" y="1010100"/>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3"/>
        <p:cNvGrpSpPr/>
        <p:nvPr/>
      </p:nvGrpSpPr>
      <p:grpSpPr>
        <a:xfrm>
          <a:off x="0" y="0"/>
          <a:ext cx="0" cy="0"/>
          <a:chOff x="0" y="0"/>
          <a:chExt cx="0" cy="0"/>
        </a:xfrm>
      </p:grpSpPr>
      <p:sp>
        <p:nvSpPr>
          <p:cNvPr id="364" name="Google Shape;364;p6"/>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grpSp>
        <p:nvGrpSpPr>
          <p:cNvPr id="365" name="Google Shape;365;p6"/>
          <p:cNvGrpSpPr/>
          <p:nvPr/>
        </p:nvGrpSpPr>
        <p:grpSpPr>
          <a:xfrm>
            <a:off x="8681163" y="-2011948"/>
            <a:ext cx="3721951" cy="12135923"/>
            <a:chOff x="-3170262" y="3452177"/>
            <a:chExt cx="3721951" cy="12135923"/>
          </a:xfrm>
        </p:grpSpPr>
        <p:sp>
          <p:nvSpPr>
            <p:cNvPr id="366" name="Google Shape;366;p6"/>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6"/>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6"/>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6"/>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6"/>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6"/>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6"/>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6"/>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6"/>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6"/>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6"/>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6"/>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6"/>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6"/>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6"/>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6"/>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6"/>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6"/>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6"/>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6"/>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6"/>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6"/>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6"/>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6"/>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6"/>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6"/>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6"/>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6"/>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6"/>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6"/>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6"/>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6"/>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6"/>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6"/>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6"/>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6"/>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6"/>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6"/>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6"/>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6"/>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6"/>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6"/>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6"/>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6"/>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6"/>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6"/>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6"/>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6"/>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6"/>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6"/>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6"/>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6"/>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6"/>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6"/>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 name="Google Shape;420;p6"/>
          <p:cNvGrpSpPr/>
          <p:nvPr/>
        </p:nvGrpSpPr>
        <p:grpSpPr>
          <a:xfrm>
            <a:off x="-3325500" y="-70089"/>
            <a:ext cx="3769563" cy="11358057"/>
            <a:chOff x="-2722250" y="-1079764"/>
            <a:chExt cx="3769563" cy="11358057"/>
          </a:xfrm>
        </p:grpSpPr>
        <p:sp>
          <p:nvSpPr>
            <p:cNvPr id="421" name="Google Shape;421;p6"/>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6"/>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6"/>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6"/>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6"/>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6"/>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6"/>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6"/>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6"/>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6"/>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6"/>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6"/>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6"/>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 name="Google Shape;435;p6"/>
          <p:cNvGrpSpPr/>
          <p:nvPr/>
        </p:nvGrpSpPr>
        <p:grpSpPr>
          <a:xfrm rot="10800000">
            <a:off x="614519" y="-1255848"/>
            <a:ext cx="1982975" cy="2013575"/>
            <a:chOff x="746900" y="-550225"/>
            <a:chExt cx="1982975" cy="2013575"/>
          </a:xfrm>
        </p:grpSpPr>
        <p:sp>
          <p:nvSpPr>
            <p:cNvPr id="436" name="Google Shape;436;p6"/>
            <p:cNvSpPr/>
            <p:nvPr/>
          </p:nvSpPr>
          <p:spPr>
            <a:xfrm>
              <a:off x="857425" y="-430200"/>
              <a:ext cx="1746850" cy="1775450"/>
            </a:xfrm>
            <a:custGeom>
              <a:avLst/>
              <a:gdLst/>
              <a:ahLst/>
              <a:cxnLst/>
              <a:rect l="l" t="t" r="r" b="b"/>
              <a:pathLst>
                <a:path w="69874" h="71018" extrusionOk="0">
                  <a:moveTo>
                    <a:pt x="0" y="71018"/>
                  </a:moveTo>
                  <a:lnTo>
                    <a:pt x="23258" y="47640"/>
                  </a:lnTo>
                  <a:lnTo>
                    <a:pt x="21067" y="32258"/>
                  </a:lnTo>
                  <a:lnTo>
                    <a:pt x="36760" y="15827"/>
                  </a:lnTo>
                  <a:lnTo>
                    <a:pt x="53571" y="15803"/>
                  </a:lnTo>
                  <a:lnTo>
                    <a:pt x="69874" y="0"/>
                  </a:lnTo>
                </a:path>
              </a:pathLst>
            </a:custGeom>
            <a:noFill/>
            <a:ln w="28575" cap="flat" cmpd="sng">
              <a:solidFill>
                <a:schemeClr val="accent1"/>
              </a:solidFill>
              <a:prstDash val="solid"/>
              <a:round/>
              <a:headEnd type="none" w="med" len="med"/>
              <a:tailEnd type="none" w="med" len="med"/>
            </a:ln>
            <a:effectLst>
              <a:outerShdw blurRad="128588" dist="19050" algn="bl" rotWithShape="0">
                <a:schemeClr val="accent1"/>
              </a:outerShdw>
            </a:effectLst>
          </p:spPr>
        </p:sp>
        <p:sp>
          <p:nvSpPr>
            <p:cNvPr id="437" name="Google Shape;437;p6"/>
            <p:cNvSpPr/>
            <p:nvPr/>
          </p:nvSpPr>
          <p:spPr>
            <a:xfrm>
              <a:off x="746900" y="1312750"/>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6"/>
            <p:cNvSpPr/>
            <p:nvPr/>
          </p:nvSpPr>
          <p:spPr>
            <a:xfrm>
              <a:off x="2579275" y="-550225"/>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6"/>
            <p:cNvSpPr/>
            <p:nvPr/>
          </p:nvSpPr>
          <p:spPr>
            <a:xfrm>
              <a:off x="857425" y="-430200"/>
              <a:ext cx="1746850" cy="1775450"/>
            </a:xfrm>
            <a:custGeom>
              <a:avLst/>
              <a:gdLst/>
              <a:ahLst/>
              <a:cxnLst/>
              <a:rect l="l" t="t" r="r" b="b"/>
              <a:pathLst>
                <a:path w="69874" h="71018" extrusionOk="0">
                  <a:moveTo>
                    <a:pt x="0" y="71018"/>
                  </a:moveTo>
                  <a:lnTo>
                    <a:pt x="23258" y="47640"/>
                  </a:lnTo>
                  <a:lnTo>
                    <a:pt x="21067" y="32258"/>
                  </a:lnTo>
                  <a:lnTo>
                    <a:pt x="36760" y="15827"/>
                  </a:lnTo>
                  <a:lnTo>
                    <a:pt x="53571" y="15803"/>
                  </a:lnTo>
                  <a:lnTo>
                    <a:pt x="69874" y="0"/>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40"/>
        <p:cNvGrpSpPr/>
        <p:nvPr/>
      </p:nvGrpSpPr>
      <p:grpSpPr>
        <a:xfrm>
          <a:off x="0" y="0"/>
          <a:ext cx="0" cy="0"/>
          <a:chOff x="0" y="0"/>
          <a:chExt cx="0" cy="0"/>
        </a:xfrm>
      </p:grpSpPr>
      <p:grpSp>
        <p:nvGrpSpPr>
          <p:cNvPr id="441" name="Google Shape;441;p7"/>
          <p:cNvGrpSpPr/>
          <p:nvPr/>
        </p:nvGrpSpPr>
        <p:grpSpPr>
          <a:xfrm rot="5400000">
            <a:off x="2682300" y="624611"/>
            <a:ext cx="3769563" cy="11358057"/>
            <a:chOff x="-2722250" y="-1079764"/>
            <a:chExt cx="3769563" cy="11358057"/>
          </a:xfrm>
        </p:grpSpPr>
        <p:sp>
          <p:nvSpPr>
            <p:cNvPr id="442" name="Google Shape;442;p7"/>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7"/>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7"/>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7"/>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7"/>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7"/>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7"/>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7"/>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7"/>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7"/>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7"/>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7"/>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7"/>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7"/>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 name="Google Shape;456;p7"/>
          <p:cNvGrpSpPr/>
          <p:nvPr/>
        </p:nvGrpSpPr>
        <p:grpSpPr>
          <a:xfrm>
            <a:off x="8129425" y="-110899"/>
            <a:ext cx="4222888" cy="4088811"/>
            <a:chOff x="8129425" y="2555026"/>
            <a:chExt cx="4222888" cy="4088811"/>
          </a:xfrm>
        </p:grpSpPr>
        <p:sp>
          <p:nvSpPr>
            <p:cNvPr id="457" name="Google Shape;457;p7"/>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7"/>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7"/>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7"/>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7"/>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7"/>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7"/>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7"/>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 name="Google Shape;465;p7"/>
          <p:cNvGrpSpPr/>
          <p:nvPr/>
        </p:nvGrpSpPr>
        <p:grpSpPr>
          <a:xfrm>
            <a:off x="-2635762" y="-5215852"/>
            <a:ext cx="3769563" cy="11358057"/>
            <a:chOff x="-2635762" y="-5215852"/>
            <a:chExt cx="3769563" cy="11358057"/>
          </a:xfrm>
        </p:grpSpPr>
        <p:sp>
          <p:nvSpPr>
            <p:cNvPr id="466" name="Google Shape;466;p7"/>
            <p:cNvSpPr/>
            <p:nvPr/>
          </p:nvSpPr>
          <p:spPr>
            <a:xfrm rot="5400000">
              <a:off x="-6386165" y="-1378056"/>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7"/>
            <p:cNvSpPr/>
            <p:nvPr/>
          </p:nvSpPr>
          <p:spPr>
            <a:xfrm rot="5400000">
              <a:off x="-2635762" y="130959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7"/>
            <p:cNvSpPr/>
            <p:nvPr/>
          </p:nvSpPr>
          <p:spPr>
            <a:xfrm rot="5400000">
              <a:off x="-3778267" y="-894847"/>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7"/>
            <p:cNvSpPr/>
            <p:nvPr/>
          </p:nvSpPr>
          <p:spPr>
            <a:xfrm rot="5400000">
              <a:off x="-6386165" y="-1378056"/>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7"/>
            <p:cNvSpPr/>
            <p:nvPr/>
          </p:nvSpPr>
          <p:spPr>
            <a:xfrm rot="5400000">
              <a:off x="-2635762" y="130959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7"/>
            <p:cNvSpPr/>
            <p:nvPr/>
          </p:nvSpPr>
          <p:spPr>
            <a:xfrm rot="5400000">
              <a:off x="-3778267" y="-894847"/>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7"/>
            <p:cNvSpPr/>
            <p:nvPr/>
          </p:nvSpPr>
          <p:spPr>
            <a:xfrm rot="5400000">
              <a:off x="-524774" y="5874058"/>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7"/>
            <p:cNvSpPr/>
            <p:nvPr/>
          </p:nvSpPr>
          <p:spPr>
            <a:xfrm rot="5400000">
              <a:off x="-1442898" y="5623877"/>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7"/>
            <p:cNvSpPr/>
            <p:nvPr/>
          </p:nvSpPr>
          <p:spPr>
            <a:xfrm rot="5400000">
              <a:off x="865641" y="3403635"/>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7"/>
            <p:cNvSpPr/>
            <p:nvPr/>
          </p:nvSpPr>
          <p:spPr>
            <a:xfrm rot="5400000">
              <a:off x="-278550" y="-342936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7"/>
            <p:cNvSpPr/>
            <p:nvPr/>
          </p:nvSpPr>
          <p:spPr>
            <a:xfrm rot="5400000">
              <a:off x="-278550" y="-342936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7"/>
            <p:cNvSpPr/>
            <p:nvPr/>
          </p:nvSpPr>
          <p:spPr>
            <a:xfrm rot="5400000">
              <a:off x="865641" y="3403635"/>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7"/>
            <p:cNvSpPr/>
            <p:nvPr/>
          </p:nvSpPr>
          <p:spPr>
            <a:xfrm rot="5400000">
              <a:off x="-524774" y="5874058"/>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7"/>
            <p:cNvSpPr/>
            <p:nvPr/>
          </p:nvSpPr>
          <p:spPr>
            <a:xfrm rot="5400000">
              <a:off x="-1442898" y="5623877"/>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7"/>
            <p:cNvSpPr/>
            <p:nvPr/>
          </p:nvSpPr>
          <p:spPr>
            <a:xfrm rot="5400000">
              <a:off x="444111" y="1719457"/>
              <a:ext cx="415976"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7"/>
            <p:cNvSpPr/>
            <p:nvPr/>
          </p:nvSpPr>
          <p:spPr>
            <a:xfrm rot="5400000">
              <a:off x="444111" y="1719457"/>
              <a:ext cx="415976"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 name="Google Shape;482;p7"/>
          <p:cNvSpPr txBox="1">
            <a:spLocks noGrp="1"/>
          </p:cNvSpPr>
          <p:nvPr>
            <p:ph type="title"/>
          </p:nvPr>
        </p:nvSpPr>
        <p:spPr>
          <a:xfrm>
            <a:off x="1690050" y="438850"/>
            <a:ext cx="5763900" cy="11811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483" name="Google Shape;483;p7"/>
          <p:cNvSpPr txBox="1">
            <a:spLocks noGrp="1"/>
          </p:cNvSpPr>
          <p:nvPr>
            <p:ph type="body" idx="1"/>
          </p:nvPr>
        </p:nvSpPr>
        <p:spPr>
          <a:xfrm>
            <a:off x="2541150" y="2050375"/>
            <a:ext cx="4061700" cy="1968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84"/>
        <p:cNvGrpSpPr/>
        <p:nvPr/>
      </p:nvGrpSpPr>
      <p:grpSpPr>
        <a:xfrm>
          <a:off x="0" y="0"/>
          <a:ext cx="0" cy="0"/>
          <a:chOff x="0" y="0"/>
          <a:chExt cx="0" cy="0"/>
        </a:xfrm>
      </p:grpSpPr>
      <p:sp>
        <p:nvSpPr>
          <p:cNvPr id="485" name="Google Shape;485;p8"/>
          <p:cNvSpPr txBox="1">
            <a:spLocks noGrp="1"/>
          </p:cNvSpPr>
          <p:nvPr>
            <p:ph type="title"/>
          </p:nvPr>
        </p:nvSpPr>
        <p:spPr>
          <a:xfrm>
            <a:off x="1251900" y="1284675"/>
            <a:ext cx="6640200" cy="21288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SzPts val="7200"/>
              <a:buNone/>
              <a:defRPr sz="7200"/>
            </a:lvl1pPr>
            <a:lvl2pPr lvl="1">
              <a:lnSpc>
                <a:spcPct val="90000"/>
              </a:lnSpc>
              <a:spcBef>
                <a:spcPts val="0"/>
              </a:spcBef>
              <a:spcAft>
                <a:spcPts val="0"/>
              </a:spcAft>
              <a:buSzPts val="7200"/>
              <a:buNone/>
              <a:defRPr sz="7200"/>
            </a:lvl2pPr>
            <a:lvl3pPr lvl="2">
              <a:lnSpc>
                <a:spcPct val="90000"/>
              </a:lnSpc>
              <a:spcBef>
                <a:spcPts val="0"/>
              </a:spcBef>
              <a:spcAft>
                <a:spcPts val="0"/>
              </a:spcAft>
              <a:buSzPts val="7200"/>
              <a:buNone/>
              <a:defRPr sz="7200"/>
            </a:lvl3pPr>
            <a:lvl4pPr lvl="3">
              <a:lnSpc>
                <a:spcPct val="90000"/>
              </a:lnSpc>
              <a:spcBef>
                <a:spcPts val="0"/>
              </a:spcBef>
              <a:spcAft>
                <a:spcPts val="0"/>
              </a:spcAft>
              <a:buSzPts val="7200"/>
              <a:buNone/>
              <a:defRPr sz="7200"/>
            </a:lvl4pPr>
            <a:lvl5pPr lvl="4">
              <a:lnSpc>
                <a:spcPct val="90000"/>
              </a:lnSpc>
              <a:spcBef>
                <a:spcPts val="0"/>
              </a:spcBef>
              <a:spcAft>
                <a:spcPts val="0"/>
              </a:spcAft>
              <a:buSzPts val="7200"/>
              <a:buNone/>
              <a:defRPr sz="7200"/>
            </a:lvl5pPr>
            <a:lvl6pPr lvl="5">
              <a:lnSpc>
                <a:spcPct val="90000"/>
              </a:lnSpc>
              <a:spcBef>
                <a:spcPts val="0"/>
              </a:spcBef>
              <a:spcAft>
                <a:spcPts val="0"/>
              </a:spcAft>
              <a:buSzPts val="7200"/>
              <a:buNone/>
              <a:defRPr sz="7200"/>
            </a:lvl6pPr>
            <a:lvl7pPr lvl="6">
              <a:lnSpc>
                <a:spcPct val="90000"/>
              </a:lnSpc>
              <a:spcBef>
                <a:spcPts val="0"/>
              </a:spcBef>
              <a:spcAft>
                <a:spcPts val="0"/>
              </a:spcAft>
              <a:buSzPts val="7200"/>
              <a:buNone/>
              <a:defRPr sz="7200"/>
            </a:lvl7pPr>
            <a:lvl8pPr lvl="7">
              <a:lnSpc>
                <a:spcPct val="90000"/>
              </a:lnSpc>
              <a:spcBef>
                <a:spcPts val="0"/>
              </a:spcBef>
              <a:spcAft>
                <a:spcPts val="0"/>
              </a:spcAft>
              <a:buSzPts val="7200"/>
              <a:buNone/>
              <a:defRPr sz="7200"/>
            </a:lvl8pPr>
            <a:lvl9pPr lvl="8">
              <a:lnSpc>
                <a:spcPct val="90000"/>
              </a:lnSpc>
              <a:spcBef>
                <a:spcPts val="0"/>
              </a:spcBef>
              <a:spcAft>
                <a:spcPts val="0"/>
              </a:spcAft>
              <a:buSzPts val="7200"/>
              <a:buNone/>
              <a:defRPr sz="7200"/>
            </a:lvl9pPr>
          </a:lstStyle>
          <a:p>
            <a:endParaRPr/>
          </a:p>
        </p:txBody>
      </p:sp>
      <p:grpSp>
        <p:nvGrpSpPr>
          <p:cNvPr id="486" name="Google Shape;486;p8"/>
          <p:cNvGrpSpPr/>
          <p:nvPr/>
        </p:nvGrpSpPr>
        <p:grpSpPr>
          <a:xfrm rot="-5400000" flipH="1">
            <a:off x="5484825" y="4506281"/>
            <a:ext cx="4222888" cy="4088811"/>
            <a:chOff x="8129425" y="2555026"/>
            <a:chExt cx="4222888" cy="4088811"/>
          </a:xfrm>
        </p:grpSpPr>
        <p:sp>
          <p:nvSpPr>
            <p:cNvPr id="487" name="Google Shape;487;p8"/>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8"/>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8"/>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8"/>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8"/>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8"/>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8"/>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8"/>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 name="Google Shape;495;p8"/>
          <p:cNvGrpSpPr/>
          <p:nvPr/>
        </p:nvGrpSpPr>
        <p:grpSpPr>
          <a:xfrm rot="10800000" flipH="1">
            <a:off x="8272302" y="-5544304"/>
            <a:ext cx="3769563" cy="11358057"/>
            <a:chOff x="-2722250" y="-1079764"/>
            <a:chExt cx="3769563" cy="11358057"/>
          </a:xfrm>
        </p:grpSpPr>
        <p:sp>
          <p:nvSpPr>
            <p:cNvPr id="496" name="Google Shape;496;p8"/>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8"/>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8"/>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8"/>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8"/>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8"/>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8"/>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8"/>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8"/>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8"/>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8"/>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8"/>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8"/>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8"/>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 name="Google Shape;510;p8"/>
          <p:cNvGrpSpPr/>
          <p:nvPr/>
        </p:nvGrpSpPr>
        <p:grpSpPr>
          <a:xfrm rot="5400000" flipH="1">
            <a:off x="-557306" y="-3451592"/>
            <a:ext cx="4222888" cy="4088811"/>
            <a:chOff x="8129425" y="2555026"/>
            <a:chExt cx="4222888" cy="4088811"/>
          </a:xfrm>
        </p:grpSpPr>
        <p:sp>
          <p:nvSpPr>
            <p:cNvPr id="511" name="Google Shape;511;p8"/>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8"/>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8"/>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8"/>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8"/>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8"/>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8"/>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8"/>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 name="Google Shape;519;p8"/>
          <p:cNvGrpSpPr/>
          <p:nvPr/>
        </p:nvGrpSpPr>
        <p:grpSpPr>
          <a:xfrm rot="5400000" flipH="1">
            <a:off x="-6692119" y="-1358592"/>
            <a:ext cx="3769563" cy="11358057"/>
            <a:chOff x="-2722250" y="-1079764"/>
            <a:chExt cx="3769563" cy="11358057"/>
          </a:xfrm>
        </p:grpSpPr>
        <p:sp>
          <p:nvSpPr>
            <p:cNvPr id="520" name="Google Shape;520;p8"/>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8"/>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8"/>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8"/>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8"/>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8"/>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8"/>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8"/>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8"/>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8"/>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8"/>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8"/>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8"/>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8"/>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702"/>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03"/>
        <p:cNvGrpSpPr/>
        <p:nvPr/>
      </p:nvGrpSpPr>
      <p:grpSpPr>
        <a:xfrm>
          <a:off x="0" y="0"/>
          <a:ext cx="0" cy="0"/>
          <a:chOff x="0" y="0"/>
          <a:chExt cx="0" cy="0"/>
        </a:xfrm>
      </p:grpSpPr>
      <p:sp>
        <p:nvSpPr>
          <p:cNvPr id="704" name="Google Shape;704;p13"/>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705" name="Google Shape;705;p13"/>
          <p:cNvSpPr txBox="1">
            <a:spLocks noGrp="1"/>
          </p:cNvSpPr>
          <p:nvPr>
            <p:ph type="subTitle" idx="1"/>
          </p:nvPr>
        </p:nvSpPr>
        <p:spPr>
          <a:xfrm>
            <a:off x="1975600" y="3423975"/>
            <a:ext cx="2409600" cy="467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06" name="Google Shape;706;p13"/>
          <p:cNvSpPr txBox="1">
            <a:spLocks noGrp="1"/>
          </p:cNvSpPr>
          <p:nvPr>
            <p:ph type="subTitle" idx="2"/>
          </p:nvPr>
        </p:nvSpPr>
        <p:spPr>
          <a:xfrm>
            <a:off x="1975600" y="3063178"/>
            <a:ext cx="2409600" cy="3006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2000"/>
              <a:buFont typeface="Play"/>
              <a:buNone/>
              <a:defRPr sz="2000" b="1">
                <a:latin typeface="Play"/>
                <a:ea typeface="Play"/>
                <a:cs typeface="Play"/>
                <a:sym typeface="Play"/>
              </a:defRPr>
            </a:lvl1pPr>
            <a:lvl2pPr lvl="1" rtl="0">
              <a:lnSpc>
                <a:spcPct val="100000"/>
              </a:lnSpc>
              <a:spcBef>
                <a:spcPts val="0"/>
              </a:spcBef>
              <a:spcAft>
                <a:spcPts val="0"/>
              </a:spcAft>
              <a:buSzPts val="2000"/>
              <a:buFont typeface="Play"/>
              <a:buNone/>
              <a:defRPr sz="2000" b="1">
                <a:latin typeface="Play"/>
                <a:ea typeface="Play"/>
                <a:cs typeface="Play"/>
                <a:sym typeface="Play"/>
              </a:defRPr>
            </a:lvl2pPr>
            <a:lvl3pPr lvl="2" rtl="0">
              <a:lnSpc>
                <a:spcPct val="100000"/>
              </a:lnSpc>
              <a:spcBef>
                <a:spcPts val="0"/>
              </a:spcBef>
              <a:spcAft>
                <a:spcPts val="0"/>
              </a:spcAft>
              <a:buSzPts val="2000"/>
              <a:buFont typeface="Play"/>
              <a:buNone/>
              <a:defRPr sz="2000" b="1">
                <a:latin typeface="Play"/>
                <a:ea typeface="Play"/>
                <a:cs typeface="Play"/>
                <a:sym typeface="Play"/>
              </a:defRPr>
            </a:lvl3pPr>
            <a:lvl4pPr lvl="3" rtl="0">
              <a:lnSpc>
                <a:spcPct val="100000"/>
              </a:lnSpc>
              <a:spcBef>
                <a:spcPts val="0"/>
              </a:spcBef>
              <a:spcAft>
                <a:spcPts val="0"/>
              </a:spcAft>
              <a:buSzPts val="2000"/>
              <a:buFont typeface="Play"/>
              <a:buNone/>
              <a:defRPr sz="2000" b="1">
                <a:latin typeface="Play"/>
                <a:ea typeface="Play"/>
                <a:cs typeface="Play"/>
                <a:sym typeface="Play"/>
              </a:defRPr>
            </a:lvl4pPr>
            <a:lvl5pPr lvl="4" rtl="0">
              <a:lnSpc>
                <a:spcPct val="100000"/>
              </a:lnSpc>
              <a:spcBef>
                <a:spcPts val="0"/>
              </a:spcBef>
              <a:spcAft>
                <a:spcPts val="0"/>
              </a:spcAft>
              <a:buSzPts val="2000"/>
              <a:buFont typeface="Play"/>
              <a:buNone/>
              <a:defRPr sz="2000" b="1">
                <a:latin typeface="Play"/>
                <a:ea typeface="Play"/>
                <a:cs typeface="Play"/>
                <a:sym typeface="Play"/>
              </a:defRPr>
            </a:lvl5pPr>
            <a:lvl6pPr lvl="5" rtl="0">
              <a:lnSpc>
                <a:spcPct val="100000"/>
              </a:lnSpc>
              <a:spcBef>
                <a:spcPts val="0"/>
              </a:spcBef>
              <a:spcAft>
                <a:spcPts val="0"/>
              </a:spcAft>
              <a:buSzPts val="2000"/>
              <a:buFont typeface="Play"/>
              <a:buNone/>
              <a:defRPr sz="2000" b="1">
                <a:latin typeface="Play"/>
                <a:ea typeface="Play"/>
                <a:cs typeface="Play"/>
                <a:sym typeface="Play"/>
              </a:defRPr>
            </a:lvl6pPr>
            <a:lvl7pPr lvl="6" rtl="0">
              <a:lnSpc>
                <a:spcPct val="100000"/>
              </a:lnSpc>
              <a:spcBef>
                <a:spcPts val="0"/>
              </a:spcBef>
              <a:spcAft>
                <a:spcPts val="0"/>
              </a:spcAft>
              <a:buSzPts val="2000"/>
              <a:buFont typeface="Play"/>
              <a:buNone/>
              <a:defRPr sz="2000" b="1">
                <a:latin typeface="Play"/>
                <a:ea typeface="Play"/>
                <a:cs typeface="Play"/>
                <a:sym typeface="Play"/>
              </a:defRPr>
            </a:lvl7pPr>
            <a:lvl8pPr lvl="7" rtl="0">
              <a:lnSpc>
                <a:spcPct val="100000"/>
              </a:lnSpc>
              <a:spcBef>
                <a:spcPts val="0"/>
              </a:spcBef>
              <a:spcAft>
                <a:spcPts val="0"/>
              </a:spcAft>
              <a:buSzPts val="2000"/>
              <a:buFont typeface="Play"/>
              <a:buNone/>
              <a:defRPr sz="2000" b="1">
                <a:latin typeface="Play"/>
                <a:ea typeface="Play"/>
                <a:cs typeface="Play"/>
                <a:sym typeface="Play"/>
              </a:defRPr>
            </a:lvl8pPr>
            <a:lvl9pPr lvl="8" rtl="0">
              <a:lnSpc>
                <a:spcPct val="100000"/>
              </a:lnSpc>
              <a:spcBef>
                <a:spcPts val="0"/>
              </a:spcBef>
              <a:spcAft>
                <a:spcPts val="0"/>
              </a:spcAft>
              <a:buSzPts val="2000"/>
              <a:buFont typeface="Play"/>
              <a:buNone/>
              <a:defRPr sz="2000" b="1">
                <a:latin typeface="Play"/>
                <a:ea typeface="Play"/>
                <a:cs typeface="Play"/>
                <a:sym typeface="Play"/>
              </a:defRPr>
            </a:lvl9pPr>
          </a:lstStyle>
          <a:p>
            <a:endParaRPr/>
          </a:p>
        </p:txBody>
      </p:sp>
      <p:sp>
        <p:nvSpPr>
          <p:cNvPr id="707" name="Google Shape;707;p13"/>
          <p:cNvSpPr txBox="1">
            <a:spLocks noGrp="1"/>
          </p:cNvSpPr>
          <p:nvPr>
            <p:ph type="title" idx="3" hasCustomPrompt="1"/>
          </p:nvPr>
        </p:nvSpPr>
        <p:spPr>
          <a:xfrm>
            <a:off x="1049261" y="3192050"/>
            <a:ext cx="8040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700"/>
              <a:buNone/>
              <a:defRPr sz="37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708" name="Google Shape;708;p13"/>
          <p:cNvSpPr txBox="1">
            <a:spLocks noGrp="1"/>
          </p:cNvSpPr>
          <p:nvPr>
            <p:ph type="title" idx="4" hasCustomPrompt="1"/>
          </p:nvPr>
        </p:nvSpPr>
        <p:spPr>
          <a:xfrm>
            <a:off x="4904736" y="3192050"/>
            <a:ext cx="8040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700"/>
              <a:buNone/>
              <a:defRPr sz="37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709" name="Google Shape;709;p13"/>
          <p:cNvSpPr txBox="1">
            <a:spLocks noGrp="1"/>
          </p:cNvSpPr>
          <p:nvPr>
            <p:ph type="title" idx="5" hasCustomPrompt="1"/>
          </p:nvPr>
        </p:nvSpPr>
        <p:spPr>
          <a:xfrm>
            <a:off x="1049261" y="1861738"/>
            <a:ext cx="8040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700"/>
              <a:buNone/>
              <a:defRPr sz="37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710" name="Google Shape;710;p13"/>
          <p:cNvSpPr txBox="1">
            <a:spLocks noGrp="1"/>
          </p:cNvSpPr>
          <p:nvPr>
            <p:ph type="title" idx="6" hasCustomPrompt="1"/>
          </p:nvPr>
        </p:nvSpPr>
        <p:spPr>
          <a:xfrm>
            <a:off x="4904736" y="1861738"/>
            <a:ext cx="8040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700"/>
              <a:buNone/>
              <a:defRPr sz="37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711" name="Google Shape;711;p13"/>
          <p:cNvSpPr txBox="1">
            <a:spLocks noGrp="1"/>
          </p:cNvSpPr>
          <p:nvPr>
            <p:ph type="subTitle" idx="7"/>
          </p:nvPr>
        </p:nvSpPr>
        <p:spPr>
          <a:xfrm>
            <a:off x="1975600" y="2093675"/>
            <a:ext cx="2409600" cy="467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12" name="Google Shape;712;p13"/>
          <p:cNvSpPr txBox="1">
            <a:spLocks noGrp="1"/>
          </p:cNvSpPr>
          <p:nvPr>
            <p:ph type="subTitle" idx="8"/>
          </p:nvPr>
        </p:nvSpPr>
        <p:spPr>
          <a:xfrm>
            <a:off x="1975600" y="1732878"/>
            <a:ext cx="2409600" cy="3006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2000"/>
              <a:buFont typeface="Play"/>
              <a:buNone/>
              <a:defRPr sz="2000" b="1">
                <a:latin typeface="Play"/>
                <a:ea typeface="Play"/>
                <a:cs typeface="Play"/>
                <a:sym typeface="Play"/>
              </a:defRPr>
            </a:lvl1pPr>
            <a:lvl2pPr lvl="1" rtl="0">
              <a:lnSpc>
                <a:spcPct val="100000"/>
              </a:lnSpc>
              <a:spcBef>
                <a:spcPts val="0"/>
              </a:spcBef>
              <a:spcAft>
                <a:spcPts val="0"/>
              </a:spcAft>
              <a:buSzPts val="2000"/>
              <a:buFont typeface="Play"/>
              <a:buNone/>
              <a:defRPr sz="2000" b="1">
                <a:latin typeface="Play"/>
                <a:ea typeface="Play"/>
                <a:cs typeface="Play"/>
                <a:sym typeface="Play"/>
              </a:defRPr>
            </a:lvl2pPr>
            <a:lvl3pPr lvl="2" rtl="0">
              <a:lnSpc>
                <a:spcPct val="100000"/>
              </a:lnSpc>
              <a:spcBef>
                <a:spcPts val="0"/>
              </a:spcBef>
              <a:spcAft>
                <a:spcPts val="0"/>
              </a:spcAft>
              <a:buSzPts val="2000"/>
              <a:buFont typeface="Play"/>
              <a:buNone/>
              <a:defRPr sz="2000" b="1">
                <a:latin typeface="Play"/>
                <a:ea typeface="Play"/>
                <a:cs typeface="Play"/>
                <a:sym typeface="Play"/>
              </a:defRPr>
            </a:lvl3pPr>
            <a:lvl4pPr lvl="3" rtl="0">
              <a:lnSpc>
                <a:spcPct val="100000"/>
              </a:lnSpc>
              <a:spcBef>
                <a:spcPts val="0"/>
              </a:spcBef>
              <a:spcAft>
                <a:spcPts val="0"/>
              </a:spcAft>
              <a:buSzPts val="2000"/>
              <a:buFont typeface="Play"/>
              <a:buNone/>
              <a:defRPr sz="2000" b="1">
                <a:latin typeface="Play"/>
                <a:ea typeface="Play"/>
                <a:cs typeface="Play"/>
                <a:sym typeface="Play"/>
              </a:defRPr>
            </a:lvl4pPr>
            <a:lvl5pPr lvl="4" rtl="0">
              <a:lnSpc>
                <a:spcPct val="100000"/>
              </a:lnSpc>
              <a:spcBef>
                <a:spcPts val="0"/>
              </a:spcBef>
              <a:spcAft>
                <a:spcPts val="0"/>
              </a:spcAft>
              <a:buSzPts val="2000"/>
              <a:buFont typeface="Play"/>
              <a:buNone/>
              <a:defRPr sz="2000" b="1">
                <a:latin typeface="Play"/>
                <a:ea typeface="Play"/>
                <a:cs typeface="Play"/>
                <a:sym typeface="Play"/>
              </a:defRPr>
            </a:lvl5pPr>
            <a:lvl6pPr lvl="5" rtl="0">
              <a:lnSpc>
                <a:spcPct val="100000"/>
              </a:lnSpc>
              <a:spcBef>
                <a:spcPts val="0"/>
              </a:spcBef>
              <a:spcAft>
                <a:spcPts val="0"/>
              </a:spcAft>
              <a:buSzPts val="2000"/>
              <a:buFont typeface="Play"/>
              <a:buNone/>
              <a:defRPr sz="2000" b="1">
                <a:latin typeface="Play"/>
                <a:ea typeface="Play"/>
                <a:cs typeface="Play"/>
                <a:sym typeface="Play"/>
              </a:defRPr>
            </a:lvl6pPr>
            <a:lvl7pPr lvl="6" rtl="0">
              <a:lnSpc>
                <a:spcPct val="100000"/>
              </a:lnSpc>
              <a:spcBef>
                <a:spcPts val="0"/>
              </a:spcBef>
              <a:spcAft>
                <a:spcPts val="0"/>
              </a:spcAft>
              <a:buSzPts val="2000"/>
              <a:buFont typeface="Play"/>
              <a:buNone/>
              <a:defRPr sz="2000" b="1">
                <a:latin typeface="Play"/>
                <a:ea typeface="Play"/>
                <a:cs typeface="Play"/>
                <a:sym typeface="Play"/>
              </a:defRPr>
            </a:lvl7pPr>
            <a:lvl8pPr lvl="7" rtl="0">
              <a:lnSpc>
                <a:spcPct val="100000"/>
              </a:lnSpc>
              <a:spcBef>
                <a:spcPts val="0"/>
              </a:spcBef>
              <a:spcAft>
                <a:spcPts val="0"/>
              </a:spcAft>
              <a:buSzPts val="2000"/>
              <a:buFont typeface="Play"/>
              <a:buNone/>
              <a:defRPr sz="2000" b="1">
                <a:latin typeface="Play"/>
                <a:ea typeface="Play"/>
                <a:cs typeface="Play"/>
                <a:sym typeface="Play"/>
              </a:defRPr>
            </a:lvl8pPr>
            <a:lvl9pPr lvl="8" rtl="0">
              <a:lnSpc>
                <a:spcPct val="100000"/>
              </a:lnSpc>
              <a:spcBef>
                <a:spcPts val="0"/>
              </a:spcBef>
              <a:spcAft>
                <a:spcPts val="0"/>
              </a:spcAft>
              <a:buSzPts val="2000"/>
              <a:buFont typeface="Play"/>
              <a:buNone/>
              <a:defRPr sz="2000" b="1">
                <a:latin typeface="Play"/>
                <a:ea typeface="Play"/>
                <a:cs typeface="Play"/>
                <a:sym typeface="Play"/>
              </a:defRPr>
            </a:lvl9pPr>
          </a:lstStyle>
          <a:p>
            <a:endParaRPr/>
          </a:p>
        </p:txBody>
      </p:sp>
      <p:sp>
        <p:nvSpPr>
          <p:cNvPr id="713" name="Google Shape;713;p13"/>
          <p:cNvSpPr txBox="1">
            <a:spLocks noGrp="1"/>
          </p:cNvSpPr>
          <p:nvPr>
            <p:ph type="subTitle" idx="9"/>
          </p:nvPr>
        </p:nvSpPr>
        <p:spPr>
          <a:xfrm>
            <a:off x="5831075" y="3423975"/>
            <a:ext cx="2409600" cy="467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14" name="Google Shape;714;p13"/>
          <p:cNvSpPr txBox="1">
            <a:spLocks noGrp="1"/>
          </p:cNvSpPr>
          <p:nvPr>
            <p:ph type="subTitle" idx="13"/>
          </p:nvPr>
        </p:nvSpPr>
        <p:spPr>
          <a:xfrm>
            <a:off x="5831075" y="3063178"/>
            <a:ext cx="2409600" cy="3006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2000"/>
              <a:buFont typeface="Play"/>
              <a:buNone/>
              <a:defRPr sz="2000" b="1">
                <a:latin typeface="Play"/>
                <a:ea typeface="Play"/>
                <a:cs typeface="Play"/>
                <a:sym typeface="Play"/>
              </a:defRPr>
            </a:lvl1pPr>
            <a:lvl2pPr lvl="1" rtl="0">
              <a:lnSpc>
                <a:spcPct val="100000"/>
              </a:lnSpc>
              <a:spcBef>
                <a:spcPts val="0"/>
              </a:spcBef>
              <a:spcAft>
                <a:spcPts val="0"/>
              </a:spcAft>
              <a:buSzPts val="2000"/>
              <a:buFont typeface="Play"/>
              <a:buNone/>
              <a:defRPr sz="2000" b="1">
                <a:latin typeface="Play"/>
                <a:ea typeface="Play"/>
                <a:cs typeface="Play"/>
                <a:sym typeface="Play"/>
              </a:defRPr>
            </a:lvl2pPr>
            <a:lvl3pPr lvl="2" rtl="0">
              <a:lnSpc>
                <a:spcPct val="100000"/>
              </a:lnSpc>
              <a:spcBef>
                <a:spcPts val="0"/>
              </a:spcBef>
              <a:spcAft>
                <a:spcPts val="0"/>
              </a:spcAft>
              <a:buSzPts val="2000"/>
              <a:buFont typeface="Play"/>
              <a:buNone/>
              <a:defRPr sz="2000" b="1">
                <a:latin typeface="Play"/>
                <a:ea typeface="Play"/>
                <a:cs typeface="Play"/>
                <a:sym typeface="Play"/>
              </a:defRPr>
            </a:lvl3pPr>
            <a:lvl4pPr lvl="3" rtl="0">
              <a:lnSpc>
                <a:spcPct val="100000"/>
              </a:lnSpc>
              <a:spcBef>
                <a:spcPts val="0"/>
              </a:spcBef>
              <a:spcAft>
                <a:spcPts val="0"/>
              </a:spcAft>
              <a:buSzPts val="2000"/>
              <a:buFont typeface="Play"/>
              <a:buNone/>
              <a:defRPr sz="2000" b="1">
                <a:latin typeface="Play"/>
                <a:ea typeface="Play"/>
                <a:cs typeface="Play"/>
                <a:sym typeface="Play"/>
              </a:defRPr>
            </a:lvl4pPr>
            <a:lvl5pPr lvl="4" rtl="0">
              <a:lnSpc>
                <a:spcPct val="100000"/>
              </a:lnSpc>
              <a:spcBef>
                <a:spcPts val="0"/>
              </a:spcBef>
              <a:spcAft>
                <a:spcPts val="0"/>
              </a:spcAft>
              <a:buSzPts val="2000"/>
              <a:buFont typeface="Play"/>
              <a:buNone/>
              <a:defRPr sz="2000" b="1">
                <a:latin typeface="Play"/>
                <a:ea typeface="Play"/>
                <a:cs typeface="Play"/>
                <a:sym typeface="Play"/>
              </a:defRPr>
            </a:lvl5pPr>
            <a:lvl6pPr lvl="5" rtl="0">
              <a:lnSpc>
                <a:spcPct val="100000"/>
              </a:lnSpc>
              <a:spcBef>
                <a:spcPts val="0"/>
              </a:spcBef>
              <a:spcAft>
                <a:spcPts val="0"/>
              </a:spcAft>
              <a:buSzPts val="2000"/>
              <a:buFont typeface="Play"/>
              <a:buNone/>
              <a:defRPr sz="2000" b="1">
                <a:latin typeface="Play"/>
                <a:ea typeface="Play"/>
                <a:cs typeface="Play"/>
                <a:sym typeface="Play"/>
              </a:defRPr>
            </a:lvl6pPr>
            <a:lvl7pPr lvl="6" rtl="0">
              <a:lnSpc>
                <a:spcPct val="100000"/>
              </a:lnSpc>
              <a:spcBef>
                <a:spcPts val="0"/>
              </a:spcBef>
              <a:spcAft>
                <a:spcPts val="0"/>
              </a:spcAft>
              <a:buSzPts val="2000"/>
              <a:buFont typeface="Play"/>
              <a:buNone/>
              <a:defRPr sz="2000" b="1">
                <a:latin typeface="Play"/>
                <a:ea typeface="Play"/>
                <a:cs typeface="Play"/>
                <a:sym typeface="Play"/>
              </a:defRPr>
            </a:lvl7pPr>
            <a:lvl8pPr lvl="7" rtl="0">
              <a:lnSpc>
                <a:spcPct val="100000"/>
              </a:lnSpc>
              <a:spcBef>
                <a:spcPts val="0"/>
              </a:spcBef>
              <a:spcAft>
                <a:spcPts val="0"/>
              </a:spcAft>
              <a:buSzPts val="2000"/>
              <a:buFont typeface="Play"/>
              <a:buNone/>
              <a:defRPr sz="2000" b="1">
                <a:latin typeface="Play"/>
                <a:ea typeface="Play"/>
                <a:cs typeface="Play"/>
                <a:sym typeface="Play"/>
              </a:defRPr>
            </a:lvl8pPr>
            <a:lvl9pPr lvl="8" rtl="0">
              <a:lnSpc>
                <a:spcPct val="100000"/>
              </a:lnSpc>
              <a:spcBef>
                <a:spcPts val="0"/>
              </a:spcBef>
              <a:spcAft>
                <a:spcPts val="0"/>
              </a:spcAft>
              <a:buSzPts val="2000"/>
              <a:buFont typeface="Play"/>
              <a:buNone/>
              <a:defRPr sz="2000" b="1">
                <a:latin typeface="Play"/>
                <a:ea typeface="Play"/>
                <a:cs typeface="Play"/>
                <a:sym typeface="Play"/>
              </a:defRPr>
            </a:lvl9pPr>
          </a:lstStyle>
          <a:p>
            <a:endParaRPr/>
          </a:p>
        </p:txBody>
      </p:sp>
      <p:sp>
        <p:nvSpPr>
          <p:cNvPr id="715" name="Google Shape;715;p13"/>
          <p:cNvSpPr txBox="1">
            <a:spLocks noGrp="1"/>
          </p:cNvSpPr>
          <p:nvPr>
            <p:ph type="subTitle" idx="14"/>
          </p:nvPr>
        </p:nvSpPr>
        <p:spPr>
          <a:xfrm>
            <a:off x="5831075" y="2093675"/>
            <a:ext cx="2409600" cy="467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16" name="Google Shape;716;p13"/>
          <p:cNvSpPr txBox="1">
            <a:spLocks noGrp="1"/>
          </p:cNvSpPr>
          <p:nvPr>
            <p:ph type="subTitle" idx="15"/>
          </p:nvPr>
        </p:nvSpPr>
        <p:spPr>
          <a:xfrm>
            <a:off x="5831075" y="1732878"/>
            <a:ext cx="2409600" cy="3006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2000"/>
              <a:buFont typeface="Play"/>
              <a:buNone/>
              <a:defRPr sz="2000" b="1">
                <a:latin typeface="Play"/>
                <a:ea typeface="Play"/>
                <a:cs typeface="Play"/>
                <a:sym typeface="Play"/>
              </a:defRPr>
            </a:lvl1pPr>
            <a:lvl2pPr lvl="1" rtl="0">
              <a:lnSpc>
                <a:spcPct val="100000"/>
              </a:lnSpc>
              <a:spcBef>
                <a:spcPts val="0"/>
              </a:spcBef>
              <a:spcAft>
                <a:spcPts val="0"/>
              </a:spcAft>
              <a:buSzPts val="2000"/>
              <a:buFont typeface="Play"/>
              <a:buNone/>
              <a:defRPr sz="2000" b="1">
                <a:latin typeface="Play"/>
                <a:ea typeface="Play"/>
                <a:cs typeface="Play"/>
                <a:sym typeface="Play"/>
              </a:defRPr>
            </a:lvl2pPr>
            <a:lvl3pPr lvl="2" rtl="0">
              <a:lnSpc>
                <a:spcPct val="100000"/>
              </a:lnSpc>
              <a:spcBef>
                <a:spcPts val="0"/>
              </a:spcBef>
              <a:spcAft>
                <a:spcPts val="0"/>
              </a:spcAft>
              <a:buSzPts val="2000"/>
              <a:buFont typeface="Play"/>
              <a:buNone/>
              <a:defRPr sz="2000" b="1">
                <a:latin typeface="Play"/>
                <a:ea typeface="Play"/>
                <a:cs typeface="Play"/>
                <a:sym typeface="Play"/>
              </a:defRPr>
            </a:lvl3pPr>
            <a:lvl4pPr lvl="3" rtl="0">
              <a:lnSpc>
                <a:spcPct val="100000"/>
              </a:lnSpc>
              <a:spcBef>
                <a:spcPts val="0"/>
              </a:spcBef>
              <a:spcAft>
                <a:spcPts val="0"/>
              </a:spcAft>
              <a:buSzPts val="2000"/>
              <a:buFont typeface="Play"/>
              <a:buNone/>
              <a:defRPr sz="2000" b="1">
                <a:latin typeface="Play"/>
                <a:ea typeface="Play"/>
                <a:cs typeface="Play"/>
                <a:sym typeface="Play"/>
              </a:defRPr>
            </a:lvl4pPr>
            <a:lvl5pPr lvl="4" rtl="0">
              <a:lnSpc>
                <a:spcPct val="100000"/>
              </a:lnSpc>
              <a:spcBef>
                <a:spcPts val="0"/>
              </a:spcBef>
              <a:spcAft>
                <a:spcPts val="0"/>
              </a:spcAft>
              <a:buSzPts val="2000"/>
              <a:buFont typeface="Play"/>
              <a:buNone/>
              <a:defRPr sz="2000" b="1">
                <a:latin typeface="Play"/>
                <a:ea typeface="Play"/>
                <a:cs typeface="Play"/>
                <a:sym typeface="Play"/>
              </a:defRPr>
            </a:lvl5pPr>
            <a:lvl6pPr lvl="5" rtl="0">
              <a:lnSpc>
                <a:spcPct val="100000"/>
              </a:lnSpc>
              <a:spcBef>
                <a:spcPts val="0"/>
              </a:spcBef>
              <a:spcAft>
                <a:spcPts val="0"/>
              </a:spcAft>
              <a:buSzPts val="2000"/>
              <a:buFont typeface="Play"/>
              <a:buNone/>
              <a:defRPr sz="2000" b="1">
                <a:latin typeface="Play"/>
                <a:ea typeface="Play"/>
                <a:cs typeface="Play"/>
                <a:sym typeface="Play"/>
              </a:defRPr>
            </a:lvl6pPr>
            <a:lvl7pPr lvl="6" rtl="0">
              <a:lnSpc>
                <a:spcPct val="100000"/>
              </a:lnSpc>
              <a:spcBef>
                <a:spcPts val="0"/>
              </a:spcBef>
              <a:spcAft>
                <a:spcPts val="0"/>
              </a:spcAft>
              <a:buSzPts val="2000"/>
              <a:buFont typeface="Play"/>
              <a:buNone/>
              <a:defRPr sz="2000" b="1">
                <a:latin typeface="Play"/>
                <a:ea typeface="Play"/>
                <a:cs typeface="Play"/>
                <a:sym typeface="Play"/>
              </a:defRPr>
            </a:lvl7pPr>
            <a:lvl8pPr lvl="7" rtl="0">
              <a:lnSpc>
                <a:spcPct val="100000"/>
              </a:lnSpc>
              <a:spcBef>
                <a:spcPts val="0"/>
              </a:spcBef>
              <a:spcAft>
                <a:spcPts val="0"/>
              </a:spcAft>
              <a:buSzPts val="2000"/>
              <a:buFont typeface="Play"/>
              <a:buNone/>
              <a:defRPr sz="2000" b="1">
                <a:latin typeface="Play"/>
                <a:ea typeface="Play"/>
                <a:cs typeface="Play"/>
                <a:sym typeface="Play"/>
              </a:defRPr>
            </a:lvl8pPr>
            <a:lvl9pPr lvl="8" rtl="0">
              <a:lnSpc>
                <a:spcPct val="100000"/>
              </a:lnSpc>
              <a:spcBef>
                <a:spcPts val="0"/>
              </a:spcBef>
              <a:spcAft>
                <a:spcPts val="0"/>
              </a:spcAft>
              <a:buSzPts val="2000"/>
              <a:buFont typeface="Play"/>
              <a:buNone/>
              <a:defRPr sz="2000" b="1">
                <a:latin typeface="Play"/>
                <a:ea typeface="Play"/>
                <a:cs typeface="Play"/>
                <a:sym typeface="Play"/>
              </a:defRPr>
            </a:lvl9pPr>
          </a:lstStyle>
          <a:p>
            <a:endParaRPr/>
          </a:p>
        </p:txBody>
      </p:sp>
      <p:grpSp>
        <p:nvGrpSpPr>
          <p:cNvPr id="717" name="Google Shape;717;p13"/>
          <p:cNvGrpSpPr/>
          <p:nvPr/>
        </p:nvGrpSpPr>
        <p:grpSpPr>
          <a:xfrm>
            <a:off x="-3130987" y="-4899154"/>
            <a:ext cx="3721951" cy="12135923"/>
            <a:chOff x="-3170262" y="3452177"/>
            <a:chExt cx="3721951" cy="12135923"/>
          </a:xfrm>
        </p:grpSpPr>
        <p:sp>
          <p:nvSpPr>
            <p:cNvPr id="718" name="Google Shape;718;p13"/>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3"/>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3"/>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3"/>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3"/>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3"/>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3"/>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3"/>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3"/>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3"/>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3"/>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3"/>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3"/>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3"/>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3"/>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3"/>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3"/>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3"/>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3"/>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3"/>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3"/>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3"/>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3"/>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3"/>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3"/>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3"/>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3"/>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3"/>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3"/>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3"/>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3"/>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3"/>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3"/>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3"/>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3"/>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3"/>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3"/>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3"/>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3"/>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3"/>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3"/>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3"/>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3"/>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3"/>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3"/>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3"/>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3"/>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3"/>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3"/>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3"/>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3"/>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3"/>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3"/>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3"/>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3"/>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3"/>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13"/>
          <p:cNvGrpSpPr/>
          <p:nvPr/>
        </p:nvGrpSpPr>
        <p:grpSpPr>
          <a:xfrm flipH="1">
            <a:off x="6309193" y="4399246"/>
            <a:ext cx="3769563" cy="11358057"/>
            <a:chOff x="-2722250" y="-1079764"/>
            <a:chExt cx="3769563" cy="11358057"/>
          </a:xfrm>
        </p:grpSpPr>
        <p:sp>
          <p:nvSpPr>
            <p:cNvPr id="775" name="Google Shape;775;p13"/>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3"/>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3"/>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3"/>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3"/>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3"/>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3"/>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3"/>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3"/>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3"/>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3"/>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3"/>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3"/>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3"/>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13"/>
          <p:cNvGrpSpPr/>
          <p:nvPr/>
        </p:nvGrpSpPr>
        <p:grpSpPr>
          <a:xfrm>
            <a:off x="8626375" y="-2137135"/>
            <a:ext cx="618526" cy="5831511"/>
            <a:chOff x="8626375" y="-2137135"/>
            <a:chExt cx="618526" cy="5831511"/>
          </a:xfrm>
        </p:grpSpPr>
        <p:sp>
          <p:nvSpPr>
            <p:cNvPr id="790" name="Google Shape;790;p13"/>
            <p:cNvSpPr/>
            <p:nvPr/>
          </p:nvSpPr>
          <p:spPr>
            <a:xfrm rot="10800000" flipH="1">
              <a:off x="8754318" y="-2137135"/>
              <a:ext cx="490583" cy="5831511"/>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3"/>
            <p:cNvSpPr/>
            <p:nvPr/>
          </p:nvSpPr>
          <p:spPr>
            <a:xfrm rot="-5400000">
              <a:off x="8403006" y="1365179"/>
              <a:ext cx="714890"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3"/>
            <p:cNvSpPr/>
            <p:nvPr/>
          </p:nvSpPr>
          <p:spPr>
            <a:xfrm rot="10800000" flipH="1">
              <a:off x="8754318" y="-2137135"/>
              <a:ext cx="490583" cy="5831511"/>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3"/>
            <p:cNvSpPr/>
            <p:nvPr/>
          </p:nvSpPr>
          <p:spPr>
            <a:xfrm rot="-5400000">
              <a:off x="8403006" y="1365179"/>
              <a:ext cx="714890"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13"/>
          <p:cNvGrpSpPr/>
          <p:nvPr/>
        </p:nvGrpSpPr>
        <p:grpSpPr>
          <a:xfrm>
            <a:off x="851178" y="3217515"/>
            <a:ext cx="3146276" cy="3021722"/>
            <a:chOff x="851178" y="3217515"/>
            <a:chExt cx="3146276" cy="3021722"/>
          </a:xfrm>
        </p:grpSpPr>
        <p:sp>
          <p:nvSpPr>
            <p:cNvPr id="795" name="Google Shape;795;p13"/>
            <p:cNvSpPr/>
            <p:nvPr/>
          </p:nvSpPr>
          <p:spPr>
            <a:xfrm rot="-8116073">
              <a:off x="1306773" y="3769020"/>
              <a:ext cx="2356744" cy="1918711"/>
            </a:xfrm>
            <a:custGeom>
              <a:avLst/>
              <a:gdLst/>
              <a:ahLst/>
              <a:cxnLst/>
              <a:rect l="l" t="t" r="r" b="b"/>
              <a:pathLst>
                <a:path w="42402" h="34521" fill="none" extrusionOk="0">
                  <a:moveTo>
                    <a:pt x="0" y="34520"/>
                  </a:moveTo>
                  <a:lnTo>
                    <a:pt x="24093" y="10428"/>
                  </a:lnTo>
                  <a:lnTo>
                    <a:pt x="31954" y="10428"/>
                  </a:lnTo>
                  <a:lnTo>
                    <a:pt x="42402"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3"/>
            <p:cNvSpPr/>
            <p:nvPr/>
          </p:nvSpPr>
          <p:spPr>
            <a:xfrm rot="5400000">
              <a:off x="851178" y="4503372"/>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3"/>
            <p:cNvSpPr/>
            <p:nvPr/>
          </p:nvSpPr>
          <p:spPr>
            <a:xfrm rot="-8116073">
              <a:off x="1306773" y="3769020"/>
              <a:ext cx="2356744" cy="1918711"/>
            </a:xfrm>
            <a:custGeom>
              <a:avLst/>
              <a:gdLst/>
              <a:ahLst/>
              <a:cxnLst/>
              <a:rect l="l" t="t" r="r" b="b"/>
              <a:pathLst>
                <a:path w="42402" h="34521" fill="none" extrusionOk="0">
                  <a:moveTo>
                    <a:pt x="0" y="34520"/>
                  </a:moveTo>
                  <a:lnTo>
                    <a:pt x="24093" y="10428"/>
                  </a:lnTo>
                  <a:lnTo>
                    <a:pt x="31954" y="10428"/>
                  </a:lnTo>
                  <a:lnTo>
                    <a:pt x="42402"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3"/>
            <p:cNvSpPr/>
            <p:nvPr/>
          </p:nvSpPr>
          <p:spPr>
            <a:xfrm rot="5400000">
              <a:off x="851178" y="4503372"/>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799"/>
        <p:cNvGrpSpPr/>
        <p:nvPr/>
      </p:nvGrpSpPr>
      <p:grpSpPr>
        <a:xfrm>
          <a:off x="0" y="0"/>
          <a:ext cx="0" cy="0"/>
          <a:chOff x="0" y="0"/>
          <a:chExt cx="0" cy="0"/>
        </a:xfrm>
      </p:grpSpPr>
      <p:sp>
        <p:nvSpPr>
          <p:cNvPr id="800" name="Google Shape;800;p14"/>
          <p:cNvSpPr txBox="1">
            <a:spLocks noGrp="1"/>
          </p:cNvSpPr>
          <p:nvPr>
            <p:ph type="title"/>
          </p:nvPr>
        </p:nvSpPr>
        <p:spPr>
          <a:xfrm>
            <a:off x="1311750" y="3986900"/>
            <a:ext cx="6520500" cy="478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801" name="Google Shape;801;p14"/>
          <p:cNvSpPr txBox="1">
            <a:spLocks noGrp="1"/>
          </p:cNvSpPr>
          <p:nvPr>
            <p:ph type="subTitle" idx="1"/>
          </p:nvPr>
        </p:nvSpPr>
        <p:spPr>
          <a:xfrm>
            <a:off x="1311750" y="1934575"/>
            <a:ext cx="6520500" cy="15378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3200"/>
              <a:buNone/>
              <a:defRPr sz="3000"/>
            </a:lvl1pPr>
            <a:lvl2pPr lvl="1" algn="ctr" rtl="0">
              <a:lnSpc>
                <a:spcPct val="100000"/>
              </a:lnSpc>
              <a:spcBef>
                <a:spcPts val="0"/>
              </a:spcBef>
              <a:spcAft>
                <a:spcPts val="0"/>
              </a:spcAft>
              <a:buSzPts val="3200"/>
              <a:buNone/>
              <a:defRPr sz="3200"/>
            </a:lvl2pPr>
            <a:lvl3pPr lvl="2" algn="ctr" rtl="0">
              <a:lnSpc>
                <a:spcPct val="100000"/>
              </a:lnSpc>
              <a:spcBef>
                <a:spcPts val="0"/>
              </a:spcBef>
              <a:spcAft>
                <a:spcPts val="0"/>
              </a:spcAft>
              <a:buSzPts val="3200"/>
              <a:buNone/>
              <a:defRPr sz="3200"/>
            </a:lvl3pPr>
            <a:lvl4pPr lvl="3" algn="ctr" rtl="0">
              <a:lnSpc>
                <a:spcPct val="100000"/>
              </a:lnSpc>
              <a:spcBef>
                <a:spcPts val="0"/>
              </a:spcBef>
              <a:spcAft>
                <a:spcPts val="0"/>
              </a:spcAft>
              <a:buSzPts val="3200"/>
              <a:buNone/>
              <a:defRPr sz="3200"/>
            </a:lvl4pPr>
            <a:lvl5pPr lvl="4" algn="ctr" rtl="0">
              <a:lnSpc>
                <a:spcPct val="100000"/>
              </a:lnSpc>
              <a:spcBef>
                <a:spcPts val="0"/>
              </a:spcBef>
              <a:spcAft>
                <a:spcPts val="0"/>
              </a:spcAft>
              <a:buSzPts val="3200"/>
              <a:buNone/>
              <a:defRPr sz="3200"/>
            </a:lvl5pPr>
            <a:lvl6pPr lvl="5" algn="ctr" rtl="0">
              <a:lnSpc>
                <a:spcPct val="100000"/>
              </a:lnSpc>
              <a:spcBef>
                <a:spcPts val="0"/>
              </a:spcBef>
              <a:spcAft>
                <a:spcPts val="0"/>
              </a:spcAft>
              <a:buSzPts val="3200"/>
              <a:buNone/>
              <a:defRPr sz="3200"/>
            </a:lvl6pPr>
            <a:lvl7pPr lvl="6" algn="ctr" rtl="0">
              <a:lnSpc>
                <a:spcPct val="100000"/>
              </a:lnSpc>
              <a:spcBef>
                <a:spcPts val="0"/>
              </a:spcBef>
              <a:spcAft>
                <a:spcPts val="0"/>
              </a:spcAft>
              <a:buSzPts val="3200"/>
              <a:buNone/>
              <a:defRPr sz="3200"/>
            </a:lvl7pPr>
            <a:lvl8pPr lvl="7" algn="ctr" rtl="0">
              <a:lnSpc>
                <a:spcPct val="100000"/>
              </a:lnSpc>
              <a:spcBef>
                <a:spcPts val="0"/>
              </a:spcBef>
              <a:spcAft>
                <a:spcPts val="0"/>
              </a:spcAft>
              <a:buSzPts val="3200"/>
              <a:buNone/>
              <a:defRPr sz="3200"/>
            </a:lvl8pPr>
            <a:lvl9pPr lvl="8" algn="ctr" rtl="0">
              <a:lnSpc>
                <a:spcPct val="100000"/>
              </a:lnSpc>
              <a:spcBef>
                <a:spcPts val="0"/>
              </a:spcBef>
              <a:spcAft>
                <a:spcPts val="0"/>
              </a:spcAft>
              <a:buSzPts val="3200"/>
              <a:buNone/>
              <a:defRPr sz="3200"/>
            </a:lvl9pPr>
          </a:lstStyle>
          <a:p>
            <a:endParaRPr/>
          </a:p>
        </p:txBody>
      </p:sp>
      <p:grpSp>
        <p:nvGrpSpPr>
          <p:cNvPr id="802" name="Google Shape;802;p14"/>
          <p:cNvGrpSpPr/>
          <p:nvPr/>
        </p:nvGrpSpPr>
        <p:grpSpPr>
          <a:xfrm flipH="1">
            <a:off x="8167938" y="-4899154"/>
            <a:ext cx="3721951" cy="12135923"/>
            <a:chOff x="-3170262" y="3452177"/>
            <a:chExt cx="3721951" cy="12135923"/>
          </a:xfrm>
        </p:grpSpPr>
        <p:sp>
          <p:nvSpPr>
            <p:cNvPr id="803" name="Google Shape;803;p1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4"/>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4"/>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 name="Google Shape;859;p14"/>
          <p:cNvGrpSpPr/>
          <p:nvPr/>
        </p:nvGrpSpPr>
        <p:grpSpPr>
          <a:xfrm rot="10800000">
            <a:off x="-2853462" y="-2443379"/>
            <a:ext cx="3721951" cy="12135923"/>
            <a:chOff x="-3170262" y="3452177"/>
            <a:chExt cx="3721951" cy="12135923"/>
          </a:xfrm>
        </p:grpSpPr>
        <p:sp>
          <p:nvSpPr>
            <p:cNvPr id="860" name="Google Shape;860;p1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4"/>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4"/>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 name="Google Shape;916;p14"/>
          <p:cNvGrpSpPr/>
          <p:nvPr/>
        </p:nvGrpSpPr>
        <p:grpSpPr>
          <a:xfrm rot="10800000">
            <a:off x="8636589" y="3129613"/>
            <a:ext cx="261061" cy="3913266"/>
            <a:chOff x="7704114" y="-97112"/>
            <a:chExt cx="261061" cy="3913266"/>
          </a:xfrm>
        </p:grpSpPr>
        <p:sp>
          <p:nvSpPr>
            <p:cNvPr id="917" name="Google Shape;917;p14"/>
            <p:cNvSpPr/>
            <p:nvPr/>
          </p:nvSpPr>
          <p:spPr>
            <a:xfrm>
              <a:off x="7779425" y="-97112"/>
              <a:ext cx="185750" cy="3804950"/>
            </a:xfrm>
            <a:custGeom>
              <a:avLst/>
              <a:gdLst/>
              <a:ahLst/>
              <a:cxnLst/>
              <a:rect l="l" t="t" r="r" b="b"/>
              <a:pathLst>
                <a:path w="7430" h="152198" extrusionOk="0">
                  <a:moveTo>
                    <a:pt x="7366" y="0"/>
                  </a:moveTo>
                  <a:lnTo>
                    <a:pt x="7430" y="96755"/>
                  </a:lnTo>
                  <a:lnTo>
                    <a:pt x="0" y="107019"/>
                  </a:lnTo>
                  <a:lnTo>
                    <a:pt x="8" y="152198"/>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918" name="Google Shape;918;p14"/>
            <p:cNvSpPr/>
            <p:nvPr/>
          </p:nvSpPr>
          <p:spPr>
            <a:xfrm>
              <a:off x="7704114" y="3665554"/>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4"/>
            <p:cNvSpPr/>
            <p:nvPr/>
          </p:nvSpPr>
          <p:spPr>
            <a:xfrm>
              <a:off x="7779425" y="-97112"/>
              <a:ext cx="185750" cy="3804950"/>
            </a:xfrm>
            <a:custGeom>
              <a:avLst/>
              <a:gdLst/>
              <a:ahLst/>
              <a:cxnLst/>
              <a:rect l="l" t="t" r="r" b="b"/>
              <a:pathLst>
                <a:path w="7430" h="152198" extrusionOk="0">
                  <a:moveTo>
                    <a:pt x="7366" y="0"/>
                  </a:moveTo>
                  <a:lnTo>
                    <a:pt x="7430" y="96755"/>
                  </a:lnTo>
                  <a:lnTo>
                    <a:pt x="0" y="107019"/>
                  </a:lnTo>
                  <a:lnTo>
                    <a:pt x="8" y="152198"/>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920" name="Google Shape;920;p14"/>
            <p:cNvSpPr/>
            <p:nvPr/>
          </p:nvSpPr>
          <p:spPr>
            <a:xfrm>
              <a:off x="7704114" y="3665554"/>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25"/>
            <a:ext cx="7717500" cy="4782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1pPr>
            <a:lvl2pPr lvl="1"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2pPr>
            <a:lvl3pPr lvl="2"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3pPr>
            <a:lvl4pPr lvl="3"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4pPr>
            <a:lvl5pPr lvl="4"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5pPr>
            <a:lvl6pPr lvl="5"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6pPr>
            <a:lvl7pPr lvl="6"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7pPr>
            <a:lvl8pPr lvl="7"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8pPr>
            <a:lvl9pPr lvl="8"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9pPr>
          </a:lstStyle>
          <a:p>
            <a:endParaRPr/>
          </a:p>
        </p:txBody>
      </p:sp>
      <p:sp>
        <p:nvSpPr>
          <p:cNvPr id="7" name="Google Shape;7;p1"/>
          <p:cNvSpPr txBox="1">
            <a:spLocks noGrp="1"/>
          </p:cNvSpPr>
          <p:nvPr>
            <p:ph type="body" idx="1"/>
          </p:nvPr>
        </p:nvSpPr>
        <p:spPr>
          <a:xfrm>
            <a:off x="713225" y="1297400"/>
            <a:ext cx="7717500" cy="32715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1pPr>
            <a:lvl2pPr marL="914400" lvl="1"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2pPr>
            <a:lvl3pPr marL="1371600" lvl="2"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3pPr>
            <a:lvl4pPr marL="1828800" lvl="3"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4pPr>
            <a:lvl5pPr marL="2286000" lvl="4"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5pPr>
            <a:lvl6pPr marL="2743200" lvl="5"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6pPr>
            <a:lvl7pPr marL="3200400" lvl="6"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7pPr>
            <a:lvl8pPr marL="3657600" lvl="7"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8pPr>
            <a:lvl9pPr marL="4114800" lvl="8" indent="-317500">
              <a:lnSpc>
                <a:spcPct val="115000"/>
              </a:lnSpc>
              <a:spcBef>
                <a:spcPts val="1600"/>
              </a:spcBef>
              <a:spcAft>
                <a:spcPts val="160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8" r:id="rId7"/>
    <p:sldLayoutId id="2147483659" r:id="rId8"/>
    <p:sldLayoutId id="2147483660" r:id="rId9"/>
    <p:sldLayoutId id="2147483661" r:id="rId10"/>
    <p:sldLayoutId id="2147483663" r:id="rId11"/>
    <p:sldLayoutId id="2147483668" r:id="rId12"/>
    <p:sldLayoutId id="2147483673" r:id="rId13"/>
    <p:sldLayoutId id="2147483681" r:id="rId14"/>
    <p:sldLayoutId id="214748368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37"/>
        <p:cNvGrpSpPr/>
        <p:nvPr/>
      </p:nvGrpSpPr>
      <p:grpSpPr>
        <a:xfrm>
          <a:off x="0" y="0"/>
          <a:ext cx="0" cy="0"/>
          <a:chOff x="0" y="0"/>
          <a:chExt cx="0" cy="0"/>
        </a:xfrm>
      </p:grpSpPr>
      <p:pic>
        <p:nvPicPr>
          <p:cNvPr id="1026" name="Picture 2" descr="You Asked For It - We Answered! ZOZOFIT Now Tracks Body Fat Percentage |  ZOZOFIT">
            <a:extLst>
              <a:ext uri="{FF2B5EF4-FFF2-40B4-BE49-F238E27FC236}">
                <a16:creationId xmlns:a16="http://schemas.microsoft.com/office/drawing/2014/main" id="{0AF1A4E8-A440-DACA-AE3B-F587FA2FE2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15873" y="-1"/>
            <a:ext cx="3528127" cy="5143497"/>
          </a:xfrm>
          <a:prstGeom prst="rect">
            <a:avLst/>
          </a:prstGeom>
          <a:noFill/>
          <a:effectLst>
            <a:softEdge rad="635000"/>
          </a:effectLst>
          <a:extLst>
            <a:ext uri="{909E8E84-426E-40DD-AFC4-6F175D3DCCD1}">
              <a14:hiddenFill xmlns:a14="http://schemas.microsoft.com/office/drawing/2010/main">
                <a:solidFill>
                  <a:srgbClr val="FFFFFF"/>
                </a:solidFill>
              </a14:hiddenFill>
            </a:ext>
          </a:extLst>
        </p:spPr>
      </p:pic>
      <p:sp>
        <p:nvSpPr>
          <p:cNvPr id="2638" name="Google Shape;2638;p40"/>
          <p:cNvSpPr txBox="1">
            <a:spLocks noGrp="1"/>
          </p:cNvSpPr>
          <p:nvPr>
            <p:ph type="ctrTitle"/>
          </p:nvPr>
        </p:nvSpPr>
        <p:spPr>
          <a:xfrm>
            <a:off x="1282800" y="1843580"/>
            <a:ext cx="4883331" cy="72816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tx1">
                    <a:lumMod val="25000"/>
                    <a:lumOff val="75000"/>
                  </a:schemeClr>
                </a:solidFill>
              </a:rPr>
              <a:t>Fitness Calculator</a:t>
            </a:r>
            <a:endParaRPr dirty="0">
              <a:solidFill>
                <a:schemeClr val="tx1">
                  <a:lumMod val="25000"/>
                  <a:lumOff val="75000"/>
                </a:schemeClr>
              </a:solidFill>
            </a:endParaRPr>
          </a:p>
        </p:txBody>
      </p:sp>
      <p:sp>
        <p:nvSpPr>
          <p:cNvPr id="2639" name="Google Shape;2639;p40"/>
          <p:cNvSpPr txBox="1">
            <a:spLocks noGrp="1"/>
          </p:cNvSpPr>
          <p:nvPr>
            <p:ph type="subTitle" idx="1"/>
          </p:nvPr>
        </p:nvSpPr>
        <p:spPr>
          <a:xfrm>
            <a:off x="1282800" y="3113283"/>
            <a:ext cx="4720800" cy="11513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b="1" dirty="0"/>
              <a:t>P</a:t>
            </a:r>
            <a:r>
              <a:rPr lang="en" b="1" dirty="0"/>
              <a:t>resented by:</a:t>
            </a:r>
          </a:p>
          <a:p>
            <a:pPr marL="0" lvl="0" indent="0" algn="ctr" rtl="0">
              <a:spcBef>
                <a:spcPts val="0"/>
              </a:spcBef>
              <a:spcAft>
                <a:spcPts val="0"/>
              </a:spcAft>
              <a:buNone/>
            </a:pPr>
            <a:r>
              <a:rPr lang="en-IN" dirty="0"/>
              <a:t>N. Purna Surekha(22122032)</a:t>
            </a:r>
          </a:p>
          <a:p>
            <a:pPr marL="0" lvl="0" indent="0" algn="ctr" rtl="0">
              <a:spcBef>
                <a:spcPts val="0"/>
              </a:spcBef>
              <a:spcAft>
                <a:spcPts val="0"/>
              </a:spcAft>
              <a:buNone/>
            </a:pPr>
            <a:r>
              <a:rPr lang="en-IN" dirty="0"/>
              <a:t>Sphurti (22122051)</a:t>
            </a:r>
          </a:p>
          <a:p>
            <a:pPr marL="0" lvl="0" indent="0" algn="ctr" rtl="0">
              <a:spcBef>
                <a:spcPts val="0"/>
              </a:spcBef>
              <a:spcAft>
                <a:spcPts val="0"/>
              </a:spcAft>
              <a:buNone/>
            </a:pPr>
            <a:r>
              <a:rPr lang="en-IN" dirty="0"/>
              <a:t>Alok (22122058)</a:t>
            </a:r>
            <a:endParaRPr dirty="0"/>
          </a:p>
        </p:txBody>
      </p:sp>
      <p:cxnSp>
        <p:nvCxnSpPr>
          <p:cNvPr id="2640" name="Google Shape;2640;p40"/>
          <p:cNvCxnSpPr>
            <a:cxnSpLocks/>
            <a:endCxn id="2643" idx="6"/>
          </p:cNvCxnSpPr>
          <p:nvPr/>
        </p:nvCxnSpPr>
        <p:spPr>
          <a:xfrm>
            <a:off x="1464658" y="2643344"/>
            <a:ext cx="4402367" cy="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nvGrpSpPr>
          <p:cNvPr id="2641" name="Google Shape;2641;p40"/>
          <p:cNvGrpSpPr/>
          <p:nvPr/>
        </p:nvGrpSpPr>
        <p:grpSpPr>
          <a:xfrm>
            <a:off x="1282801" y="2571747"/>
            <a:ext cx="4584224" cy="143193"/>
            <a:chOff x="2365175" y="3596070"/>
            <a:chExt cx="4447650" cy="135300"/>
          </a:xfrm>
        </p:grpSpPr>
        <p:sp>
          <p:nvSpPr>
            <p:cNvPr id="2642" name="Google Shape;2642;p40"/>
            <p:cNvSpPr/>
            <p:nvPr/>
          </p:nvSpPr>
          <p:spPr>
            <a:xfrm>
              <a:off x="2365175" y="3596070"/>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0"/>
            <p:cNvSpPr/>
            <p:nvPr/>
          </p:nvSpPr>
          <p:spPr>
            <a:xfrm>
              <a:off x="6677525" y="3596070"/>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44" name="Google Shape;2644;p40"/>
            <p:cNvCxnSpPr>
              <a:stCxn id="2642" idx="6"/>
              <a:endCxn id="2643" idx="2"/>
            </p:cNvCxnSpPr>
            <p:nvPr/>
          </p:nvCxnSpPr>
          <p:spPr>
            <a:xfrm>
              <a:off x="2500475" y="3663720"/>
              <a:ext cx="4177200" cy="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814"/>
        <p:cNvGrpSpPr/>
        <p:nvPr/>
      </p:nvGrpSpPr>
      <p:grpSpPr>
        <a:xfrm>
          <a:off x="0" y="0"/>
          <a:ext cx="0" cy="0"/>
          <a:chOff x="0" y="0"/>
          <a:chExt cx="0" cy="0"/>
        </a:xfrm>
      </p:grpSpPr>
      <p:pic>
        <p:nvPicPr>
          <p:cNvPr id="7" name="Picture 14" descr="GIFs Abstract GIF">
            <a:extLst>
              <a:ext uri="{FF2B5EF4-FFF2-40B4-BE49-F238E27FC236}">
                <a16:creationId xmlns:a16="http://schemas.microsoft.com/office/drawing/2014/main" id="{CBA25BD9-74FB-3739-3163-BFDE0575A4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2831" name="Google Shape;2831;p50"/>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4000" b="1" dirty="0">
                <a:solidFill>
                  <a:schemeClr val="tx1">
                    <a:lumMod val="10000"/>
                    <a:lumOff val="90000"/>
                  </a:schemeClr>
                </a:solidFill>
                <a:effectLst/>
                <a:latin typeface="Play" panose="020B0604020202020204" charset="0"/>
                <a:ea typeface="Calibri" panose="020F0502020204030204" pitchFamily="34" charset="0"/>
                <a:cs typeface="Times New Roman" panose="02020603050405020304" pitchFamily="18" charset="0"/>
              </a:rPr>
              <a:t>Waist to Hip ratio (WHR)</a:t>
            </a:r>
            <a:endParaRPr sz="4000" dirty="0">
              <a:solidFill>
                <a:schemeClr val="tx1">
                  <a:lumMod val="10000"/>
                  <a:lumOff val="90000"/>
                </a:schemeClr>
              </a:solidFill>
              <a:latin typeface="Play" panose="020B0604020202020204" charset="0"/>
            </a:endParaRPr>
          </a:p>
        </p:txBody>
      </p:sp>
      <p:sp>
        <p:nvSpPr>
          <p:cNvPr id="2817" name="Google Shape;2817;p50"/>
          <p:cNvSpPr txBox="1"/>
          <p:nvPr/>
        </p:nvSpPr>
        <p:spPr>
          <a:xfrm>
            <a:off x="1280296" y="1355375"/>
            <a:ext cx="6583358" cy="3516030"/>
          </a:xfrm>
          <a:prstGeom prst="rect">
            <a:avLst/>
          </a:prstGeom>
          <a:noFill/>
          <a:ln>
            <a:noFill/>
          </a:ln>
        </p:spPr>
        <p:txBody>
          <a:bodyPr spcFirstLastPara="1" wrap="square" lIns="228600" tIns="0" rIns="91425" bIns="91425" anchor="t" anchorCtr="0">
            <a:noAutofit/>
          </a:bodyPr>
          <a:lstStyle/>
          <a:p>
            <a:pPr>
              <a:lnSpc>
                <a:spcPct val="107000"/>
              </a:lnSpc>
              <a:spcAft>
                <a:spcPts val="800"/>
              </a:spcAft>
            </a:pPr>
            <a:r>
              <a:rPr lang="en-IN" kern="100" dirty="0">
                <a:solidFill>
                  <a:schemeClr val="bg1"/>
                </a:solidFill>
                <a:effectLst/>
                <a:latin typeface="Play" panose="020B0604020202020204" charset="0"/>
                <a:ea typeface="Calibri" panose="020F0502020204030204" pitchFamily="34" charset="0"/>
                <a:cs typeface="Times New Roman" panose="02020603050405020304" pitchFamily="18" charset="0"/>
              </a:rPr>
              <a:t>It is a measure of body fat distribution that compares the circumference of a person's waist to their hips. It is commonly used to assess the risk of developing certain health conditions, such as heart disease and diabetes. WHR is calculated by dividing the circumference of a person's waist by the circumference of their hips. The formula is as follows:</a:t>
            </a:r>
          </a:p>
          <a:p>
            <a:pPr>
              <a:lnSpc>
                <a:spcPct val="107000"/>
              </a:lnSpc>
              <a:spcAft>
                <a:spcPts val="800"/>
              </a:spcAft>
            </a:pPr>
            <a:r>
              <a:rPr lang="en-IN" b="1" kern="100" dirty="0">
                <a:solidFill>
                  <a:schemeClr val="bg1"/>
                </a:solidFill>
                <a:effectLst/>
                <a:latin typeface="Play" panose="020B0604020202020204" charset="0"/>
                <a:ea typeface="Calibri" panose="020F0502020204030204" pitchFamily="34" charset="0"/>
                <a:cs typeface="Times New Roman" panose="02020603050405020304" pitchFamily="18" charset="0"/>
              </a:rPr>
              <a:t>WHR = waist circumference (cm) / hip circumference (cm)</a:t>
            </a:r>
          </a:p>
          <a:p>
            <a:pPr>
              <a:lnSpc>
                <a:spcPct val="107000"/>
              </a:lnSpc>
              <a:spcAft>
                <a:spcPts val="800"/>
              </a:spcAft>
            </a:pPr>
            <a:r>
              <a:rPr lang="en-IN" kern="100" dirty="0">
                <a:solidFill>
                  <a:schemeClr val="bg1"/>
                </a:solidFill>
                <a:effectLst/>
                <a:latin typeface="Play" panose="020B0604020202020204" charset="0"/>
                <a:ea typeface="Calibri" panose="020F0502020204030204" pitchFamily="34" charset="0"/>
                <a:cs typeface="Times New Roman" panose="02020603050405020304" pitchFamily="18" charset="0"/>
              </a:rPr>
              <a:t>For example, if a person has a waist circumference of 80 cm and a hip circumference of 100 cm, their WHR would be 0.8.</a:t>
            </a:r>
          </a:p>
          <a:p>
            <a:pPr>
              <a:lnSpc>
                <a:spcPct val="107000"/>
              </a:lnSpc>
              <a:spcAft>
                <a:spcPts val="800"/>
              </a:spcAft>
            </a:pPr>
            <a:r>
              <a:rPr lang="en-IN" kern="100" dirty="0">
                <a:solidFill>
                  <a:schemeClr val="bg1"/>
                </a:solidFill>
                <a:effectLst/>
                <a:latin typeface="Play" panose="020B0604020202020204" charset="0"/>
                <a:ea typeface="Calibri" panose="020F0502020204030204" pitchFamily="34" charset="0"/>
                <a:cs typeface="Times New Roman" panose="02020603050405020304" pitchFamily="18" charset="0"/>
              </a:rPr>
              <a:t>WHR values are classified as follows:</a:t>
            </a:r>
          </a:p>
          <a:p>
            <a:pPr>
              <a:lnSpc>
                <a:spcPct val="107000"/>
              </a:lnSpc>
              <a:spcAft>
                <a:spcPts val="800"/>
              </a:spcAft>
            </a:pPr>
            <a:r>
              <a:rPr lang="en-IN" kern="100" dirty="0">
                <a:solidFill>
                  <a:schemeClr val="bg1"/>
                </a:solidFill>
                <a:effectLst/>
                <a:latin typeface="Play" panose="020B0604020202020204" charset="0"/>
                <a:ea typeface="Calibri" panose="020F0502020204030204" pitchFamily="34" charset="0"/>
                <a:cs typeface="Times New Roman" panose="02020603050405020304" pitchFamily="18" charset="0"/>
              </a:rPr>
              <a:t>- For men, a WHR of 0.9 or higher is considered high and indicates a greater risk of health problems.</a:t>
            </a:r>
          </a:p>
          <a:p>
            <a:pPr>
              <a:lnSpc>
                <a:spcPct val="107000"/>
              </a:lnSpc>
              <a:spcAft>
                <a:spcPts val="800"/>
              </a:spcAft>
            </a:pPr>
            <a:r>
              <a:rPr lang="en-IN" kern="100" dirty="0">
                <a:solidFill>
                  <a:schemeClr val="bg1"/>
                </a:solidFill>
                <a:effectLst/>
                <a:latin typeface="Play" panose="020B0604020202020204" charset="0"/>
                <a:ea typeface="Calibri" panose="020F0502020204030204" pitchFamily="34" charset="0"/>
                <a:cs typeface="Times New Roman" panose="02020603050405020304" pitchFamily="18" charset="0"/>
              </a:rPr>
              <a:t>- For women, a WHR of 0.85 or higher is considered high and indicates a greater risk of health problems</a:t>
            </a:r>
            <a:r>
              <a:rPr lang="en-IN" sz="1800" kern="100" dirty="0">
                <a:solidFill>
                  <a:schemeClr val="bg1"/>
                </a:solidFill>
                <a:effectLst/>
                <a:latin typeface="Play" panose="020B0604020202020204" charset="0"/>
                <a:ea typeface="Calibri" panose="020F0502020204030204" pitchFamily="34" charset="0"/>
                <a:cs typeface="Times New Roman" panose="02020603050405020304" pitchFamily="18" charset="0"/>
              </a:rPr>
              <a:t>.</a:t>
            </a:r>
          </a:p>
        </p:txBody>
      </p:sp>
      <p:grpSp>
        <p:nvGrpSpPr>
          <p:cNvPr id="3" name="Google Shape;2757;p48">
            <a:extLst>
              <a:ext uri="{FF2B5EF4-FFF2-40B4-BE49-F238E27FC236}">
                <a16:creationId xmlns:a16="http://schemas.microsoft.com/office/drawing/2014/main" id="{E7263951-63A4-2D78-7C18-992C9DE6387B}"/>
              </a:ext>
            </a:extLst>
          </p:cNvPr>
          <p:cNvGrpSpPr/>
          <p:nvPr/>
        </p:nvGrpSpPr>
        <p:grpSpPr>
          <a:xfrm>
            <a:off x="1456566" y="1017725"/>
            <a:ext cx="6201951" cy="168825"/>
            <a:chOff x="1620488" y="3644670"/>
            <a:chExt cx="5916650" cy="135300"/>
          </a:xfrm>
        </p:grpSpPr>
        <p:sp>
          <p:nvSpPr>
            <p:cNvPr id="4" name="Google Shape;2755;p48">
              <a:extLst>
                <a:ext uri="{FF2B5EF4-FFF2-40B4-BE49-F238E27FC236}">
                  <a16:creationId xmlns:a16="http://schemas.microsoft.com/office/drawing/2014/main" id="{B8FAECEA-E78D-F853-3CBA-FDD20BFCE54C}"/>
                </a:ext>
              </a:extLst>
            </p:cNvPr>
            <p:cNvSpPr/>
            <p:nvPr/>
          </p:nvSpPr>
          <p:spPr>
            <a:xfrm>
              <a:off x="1620488" y="3644670"/>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756;p48">
              <a:extLst>
                <a:ext uri="{FF2B5EF4-FFF2-40B4-BE49-F238E27FC236}">
                  <a16:creationId xmlns:a16="http://schemas.microsoft.com/office/drawing/2014/main" id="{855EB5ED-165A-4ADC-4B4F-1F4A715952F5}"/>
                </a:ext>
              </a:extLst>
            </p:cNvPr>
            <p:cNvSpPr/>
            <p:nvPr/>
          </p:nvSpPr>
          <p:spPr>
            <a:xfrm>
              <a:off x="7401838" y="3644670"/>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 name="Google Shape;2758;p48">
              <a:extLst>
                <a:ext uri="{FF2B5EF4-FFF2-40B4-BE49-F238E27FC236}">
                  <a16:creationId xmlns:a16="http://schemas.microsoft.com/office/drawing/2014/main" id="{8EC9928C-7A1C-E250-4967-1B6DA5E3D41F}"/>
                </a:ext>
              </a:extLst>
            </p:cNvPr>
            <p:cNvCxnSpPr>
              <a:stCxn id="4" idx="6"/>
              <a:endCxn id="5" idx="2"/>
            </p:cNvCxnSpPr>
            <p:nvPr/>
          </p:nvCxnSpPr>
          <p:spPr>
            <a:xfrm>
              <a:off x="1755788" y="3712320"/>
              <a:ext cx="5646000" cy="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045"/>
        <p:cNvGrpSpPr/>
        <p:nvPr/>
      </p:nvGrpSpPr>
      <p:grpSpPr>
        <a:xfrm>
          <a:off x="0" y="0"/>
          <a:ext cx="0" cy="0"/>
          <a:chOff x="0" y="0"/>
          <a:chExt cx="0" cy="0"/>
        </a:xfrm>
      </p:grpSpPr>
      <p:pic>
        <p:nvPicPr>
          <p:cNvPr id="3" name="Picture 14" descr="GIFs Abstract GIF">
            <a:extLst>
              <a:ext uri="{FF2B5EF4-FFF2-40B4-BE49-F238E27FC236}">
                <a16:creationId xmlns:a16="http://schemas.microsoft.com/office/drawing/2014/main" id="{883936BA-6FB8-EA25-83CC-3F2ABE7AF6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3046" name="Google Shape;3046;p53"/>
          <p:cNvSpPr txBox="1">
            <a:spLocks noGrp="1"/>
          </p:cNvSpPr>
          <p:nvPr>
            <p:ph type="title"/>
          </p:nvPr>
        </p:nvSpPr>
        <p:spPr>
          <a:xfrm>
            <a:off x="1251900" y="635378"/>
            <a:ext cx="6640200" cy="742856"/>
          </a:xfrm>
          <a:prstGeom prst="rect">
            <a:avLst/>
          </a:prstGeom>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IN" sz="4000" b="1" dirty="0">
                <a:solidFill>
                  <a:schemeClr val="tx1">
                    <a:lumMod val="10000"/>
                    <a:lumOff val="90000"/>
                  </a:schemeClr>
                </a:solidFill>
                <a:effectLst/>
                <a:latin typeface="Calibri" panose="020F0502020204030204" pitchFamily="34" charset="0"/>
                <a:ea typeface="Calibri" panose="020F0502020204030204" pitchFamily="34" charset="0"/>
                <a:cs typeface="Times New Roman" panose="02020603050405020304" pitchFamily="18" charset="0"/>
              </a:rPr>
              <a:t>Relative Fat Mass (RFM)</a:t>
            </a:r>
            <a:endParaRPr sz="4000" dirty="0">
              <a:solidFill>
                <a:schemeClr val="tx1">
                  <a:lumMod val="10000"/>
                  <a:lumOff val="90000"/>
                </a:schemeClr>
              </a:solidFill>
            </a:endParaRPr>
          </a:p>
        </p:txBody>
      </p:sp>
      <p:cxnSp>
        <p:nvCxnSpPr>
          <p:cNvPr id="3047" name="Google Shape;3047;p53"/>
          <p:cNvCxnSpPr>
            <a:stCxn id="3048" idx="6"/>
            <a:endCxn id="3049" idx="2"/>
          </p:cNvCxnSpPr>
          <p:nvPr/>
        </p:nvCxnSpPr>
        <p:spPr>
          <a:xfrm>
            <a:off x="1977550" y="1340526"/>
            <a:ext cx="5188900" cy="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nvGrpSpPr>
          <p:cNvPr id="3050" name="Google Shape;3050;p53"/>
          <p:cNvGrpSpPr/>
          <p:nvPr/>
        </p:nvGrpSpPr>
        <p:grpSpPr>
          <a:xfrm>
            <a:off x="1792386" y="1189694"/>
            <a:ext cx="5559228" cy="301663"/>
            <a:chOff x="2540925" y="3436495"/>
            <a:chExt cx="4062150" cy="135300"/>
          </a:xfrm>
        </p:grpSpPr>
        <p:sp>
          <p:nvSpPr>
            <p:cNvPr id="3048" name="Google Shape;3048;p53"/>
            <p:cNvSpPr/>
            <p:nvPr/>
          </p:nvSpPr>
          <p:spPr>
            <a:xfrm>
              <a:off x="2540925" y="3436495"/>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6467775" y="3436495"/>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51" name="Google Shape;3051;p53"/>
            <p:cNvCxnSpPr>
              <a:stCxn id="3048" idx="6"/>
              <a:endCxn id="3049" idx="2"/>
            </p:cNvCxnSpPr>
            <p:nvPr/>
          </p:nvCxnSpPr>
          <p:spPr>
            <a:xfrm>
              <a:off x="2676225" y="3504145"/>
              <a:ext cx="3791700" cy="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sp>
        <p:nvSpPr>
          <p:cNvPr id="2" name="Google Shape;2817;p50">
            <a:extLst>
              <a:ext uri="{FF2B5EF4-FFF2-40B4-BE49-F238E27FC236}">
                <a16:creationId xmlns:a16="http://schemas.microsoft.com/office/drawing/2014/main" id="{4029CE2D-0328-8CC2-3D81-97DB0B0FC990}"/>
              </a:ext>
            </a:extLst>
          </p:cNvPr>
          <p:cNvSpPr txBox="1"/>
          <p:nvPr/>
        </p:nvSpPr>
        <p:spPr>
          <a:xfrm>
            <a:off x="1251900" y="1491357"/>
            <a:ext cx="7111145" cy="3266924"/>
          </a:xfrm>
          <a:prstGeom prst="rect">
            <a:avLst/>
          </a:prstGeom>
          <a:noFill/>
          <a:ln>
            <a:noFill/>
          </a:ln>
        </p:spPr>
        <p:txBody>
          <a:bodyPr spcFirstLastPara="1" wrap="square" lIns="228600" tIns="0" rIns="91425" bIns="91425" anchor="t" anchorCtr="0">
            <a:noAutofit/>
          </a:bodyPr>
          <a:lstStyle/>
          <a:p>
            <a:pPr>
              <a:lnSpc>
                <a:spcPct val="107000"/>
              </a:lnSpc>
              <a:spcAft>
                <a:spcPts val="800"/>
              </a:spcAft>
            </a:pPr>
            <a:r>
              <a:rPr lang="en-IN" kern="100" dirty="0">
                <a:solidFill>
                  <a:schemeClr val="bg1"/>
                </a:solidFill>
                <a:effectLst/>
                <a:latin typeface="Play" panose="020B0604020202020204" charset="0"/>
                <a:ea typeface="Calibri" panose="020F0502020204030204" pitchFamily="34" charset="0"/>
                <a:cs typeface="Times New Roman" panose="02020603050405020304" pitchFamily="18" charset="0"/>
              </a:rPr>
              <a:t>It is a measure of body fat that was developed as an alternative to Body Mass Index (BMI). It is designed to provide a more accurate measure of body fat percentage and fat mass. RFM is calculated using a formula that takes into account a person's height and waist circumference. The formula is as follows:</a:t>
            </a:r>
          </a:p>
          <a:p>
            <a:pPr>
              <a:lnSpc>
                <a:spcPct val="107000"/>
              </a:lnSpc>
              <a:spcAft>
                <a:spcPts val="800"/>
              </a:spcAft>
            </a:pPr>
            <a:r>
              <a:rPr lang="en-IN" b="1" kern="100" dirty="0">
                <a:solidFill>
                  <a:schemeClr val="bg1"/>
                </a:solidFill>
                <a:effectLst/>
                <a:latin typeface="Play" panose="020B0604020202020204" charset="0"/>
                <a:ea typeface="Calibri" panose="020F0502020204030204" pitchFamily="34" charset="0"/>
                <a:cs typeface="Times New Roman" panose="02020603050405020304" pitchFamily="18" charset="0"/>
              </a:rPr>
              <a:t>RFM = (waist circumference / (1.68 x √height)) - 18</a:t>
            </a:r>
          </a:p>
          <a:p>
            <a:pPr>
              <a:lnSpc>
                <a:spcPct val="107000"/>
              </a:lnSpc>
              <a:spcAft>
                <a:spcPts val="800"/>
              </a:spcAft>
            </a:pPr>
            <a:r>
              <a:rPr lang="en-IN" kern="100" dirty="0">
                <a:solidFill>
                  <a:schemeClr val="bg1"/>
                </a:solidFill>
                <a:effectLst/>
                <a:latin typeface="Play" panose="020B0604020202020204" charset="0"/>
                <a:ea typeface="Calibri" panose="020F0502020204030204" pitchFamily="34" charset="0"/>
                <a:cs typeface="Times New Roman" panose="02020603050405020304" pitchFamily="18" charset="0"/>
              </a:rPr>
              <a:t>For example, if a person has a waist circumference of 80 cm and a height of 1.8 meters, their RFM would be calculated as follows:</a:t>
            </a:r>
          </a:p>
          <a:p>
            <a:pPr>
              <a:lnSpc>
                <a:spcPct val="107000"/>
              </a:lnSpc>
              <a:spcAft>
                <a:spcPts val="800"/>
              </a:spcAft>
            </a:pPr>
            <a:r>
              <a:rPr lang="en-IN" kern="100" dirty="0">
                <a:solidFill>
                  <a:schemeClr val="bg1"/>
                </a:solidFill>
                <a:effectLst/>
                <a:latin typeface="Play" panose="020B0604020202020204" charset="0"/>
                <a:ea typeface="Calibri" panose="020F0502020204030204" pitchFamily="34" charset="0"/>
                <a:cs typeface="Times New Roman" panose="02020603050405020304" pitchFamily="18" charset="0"/>
              </a:rPr>
              <a:t>RFM = (80 / (1.68 x √1.8)) - 18</a:t>
            </a:r>
          </a:p>
          <a:p>
            <a:pPr>
              <a:lnSpc>
                <a:spcPct val="107000"/>
              </a:lnSpc>
              <a:spcAft>
                <a:spcPts val="800"/>
              </a:spcAft>
            </a:pPr>
            <a:r>
              <a:rPr lang="en-IN" kern="100" dirty="0">
                <a:solidFill>
                  <a:schemeClr val="bg1"/>
                </a:solidFill>
                <a:effectLst/>
                <a:latin typeface="Play" panose="020B0604020202020204" charset="0"/>
                <a:ea typeface="Calibri" panose="020F0502020204030204" pitchFamily="34" charset="0"/>
                <a:cs typeface="Times New Roman" panose="02020603050405020304" pitchFamily="18" charset="0"/>
              </a:rPr>
              <a:t>RFM = (80 / (1.68 x 1.34)) - 18</a:t>
            </a:r>
          </a:p>
          <a:p>
            <a:pPr>
              <a:lnSpc>
                <a:spcPct val="107000"/>
              </a:lnSpc>
              <a:spcAft>
                <a:spcPts val="800"/>
              </a:spcAft>
            </a:pPr>
            <a:r>
              <a:rPr lang="en-IN" kern="100" dirty="0">
                <a:solidFill>
                  <a:schemeClr val="bg1"/>
                </a:solidFill>
                <a:effectLst/>
                <a:latin typeface="Play" panose="020B0604020202020204" charset="0"/>
                <a:ea typeface="Calibri" panose="020F0502020204030204" pitchFamily="34" charset="0"/>
                <a:cs typeface="Times New Roman" panose="02020603050405020304" pitchFamily="18" charset="0"/>
              </a:rPr>
              <a:t>RFM = (80 / 2.252) - 18</a:t>
            </a:r>
          </a:p>
          <a:p>
            <a:pPr>
              <a:lnSpc>
                <a:spcPct val="107000"/>
              </a:lnSpc>
              <a:spcAft>
                <a:spcPts val="800"/>
              </a:spcAft>
            </a:pPr>
            <a:r>
              <a:rPr lang="en-IN" kern="100" dirty="0">
                <a:solidFill>
                  <a:schemeClr val="bg1"/>
                </a:solidFill>
                <a:effectLst/>
                <a:latin typeface="Play" panose="020B0604020202020204" charset="0"/>
                <a:ea typeface="Calibri" panose="020F0502020204030204" pitchFamily="34" charset="0"/>
                <a:cs typeface="Times New Roman" panose="02020603050405020304" pitchFamily="18" charset="0"/>
              </a:rPr>
              <a:t>RFM = 13.67</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206"/>
        <p:cNvGrpSpPr/>
        <p:nvPr/>
      </p:nvGrpSpPr>
      <p:grpSpPr>
        <a:xfrm>
          <a:off x="0" y="0"/>
          <a:ext cx="0" cy="0"/>
          <a:chOff x="0" y="0"/>
          <a:chExt cx="0" cy="0"/>
        </a:xfrm>
      </p:grpSpPr>
      <p:pic>
        <p:nvPicPr>
          <p:cNvPr id="1034" name="Picture 10" descr="Latest Ultra Hd GIFs | Gfycat">
            <a:extLst>
              <a:ext uri="{FF2B5EF4-FFF2-40B4-BE49-F238E27FC236}">
                <a16:creationId xmlns:a16="http://schemas.microsoft.com/office/drawing/2014/main" id="{B1DEA49B-EC6D-B275-C8EE-E9BF604E79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079264" cy="5143500"/>
          </a:xfrm>
          <a:prstGeom prst="rect">
            <a:avLst/>
          </a:prstGeom>
          <a:noFill/>
          <a:extLst>
            <a:ext uri="{909E8E84-426E-40DD-AFC4-6F175D3DCCD1}">
              <a14:hiddenFill xmlns:a14="http://schemas.microsoft.com/office/drawing/2010/main">
                <a:solidFill>
                  <a:srgbClr val="FFFFFF"/>
                </a:solidFill>
              </a14:hiddenFill>
            </a:ext>
          </a:extLst>
        </p:spPr>
      </p:pic>
      <p:sp>
        <p:nvSpPr>
          <p:cNvPr id="14" name="Google Shape;3060;p54">
            <a:extLst>
              <a:ext uri="{FF2B5EF4-FFF2-40B4-BE49-F238E27FC236}">
                <a16:creationId xmlns:a16="http://schemas.microsoft.com/office/drawing/2014/main" id="{70DCD5D6-FD01-C00B-B4E1-7AFF62234EFC}"/>
              </a:ext>
            </a:extLst>
          </p:cNvPr>
          <p:cNvSpPr txBox="1">
            <a:spLocks noGrp="1"/>
          </p:cNvSpPr>
          <p:nvPr>
            <p:ph type="title"/>
          </p:nvPr>
        </p:nvSpPr>
        <p:spPr>
          <a:xfrm>
            <a:off x="436971" y="2059310"/>
            <a:ext cx="8140588" cy="77947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10000" dirty="0">
                <a:solidFill>
                  <a:srgbClr val="FF99FF"/>
                </a:solidFill>
              </a:rPr>
              <a:t>T</a:t>
            </a:r>
            <a:r>
              <a:rPr lang="en-IN" sz="10000" dirty="0">
                <a:solidFill>
                  <a:srgbClr val="99CCFF"/>
                </a:solidFill>
              </a:rPr>
              <a:t>h</a:t>
            </a:r>
            <a:r>
              <a:rPr lang="en-IN" sz="10000" dirty="0">
                <a:solidFill>
                  <a:srgbClr val="66FFFF"/>
                </a:solidFill>
              </a:rPr>
              <a:t>a</a:t>
            </a:r>
            <a:r>
              <a:rPr lang="en-IN" sz="10000" dirty="0">
                <a:solidFill>
                  <a:srgbClr val="99FFCC"/>
                </a:solidFill>
              </a:rPr>
              <a:t>n</a:t>
            </a:r>
            <a:r>
              <a:rPr lang="en-IN" sz="10000" dirty="0">
                <a:solidFill>
                  <a:srgbClr val="CCFF99"/>
                </a:solidFill>
              </a:rPr>
              <a:t>k</a:t>
            </a:r>
            <a:r>
              <a:rPr lang="en-IN" sz="10000" dirty="0"/>
              <a:t> </a:t>
            </a:r>
            <a:r>
              <a:rPr lang="en-IN" sz="10000" dirty="0">
                <a:solidFill>
                  <a:srgbClr val="FFFF99"/>
                </a:solidFill>
              </a:rPr>
              <a:t>Y</a:t>
            </a:r>
            <a:r>
              <a:rPr lang="en-IN" sz="10000" dirty="0">
                <a:solidFill>
                  <a:srgbClr val="FFCC99"/>
                </a:solidFill>
              </a:rPr>
              <a:t>o</a:t>
            </a:r>
            <a:r>
              <a:rPr lang="en-IN" sz="10000" dirty="0">
                <a:solidFill>
                  <a:srgbClr val="FF9999"/>
                </a:solidFill>
              </a:rPr>
              <a:t>u</a:t>
            </a:r>
            <a:endParaRPr sz="10000" dirty="0">
              <a:solidFill>
                <a:srgbClr val="FF9999"/>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65"/>
        <p:cNvGrpSpPr/>
        <p:nvPr/>
      </p:nvGrpSpPr>
      <p:grpSpPr>
        <a:xfrm>
          <a:off x="0" y="0"/>
          <a:ext cx="0" cy="0"/>
          <a:chOff x="0" y="0"/>
          <a:chExt cx="0" cy="0"/>
        </a:xfrm>
      </p:grpSpPr>
      <p:pic>
        <p:nvPicPr>
          <p:cNvPr id="3084" name="Picture 12" descr="GIF grid - animated GIF on GIFER">
            <a:extLst>
              <a:ext uri="{FF2B5EF4-FFF2-40B4-BE49-F238E27FC236}">
                <a16:creationId xmlns:a16="http://schemas.microsoft.com/office/drawing/2014/main" id="{346F19F7-731B-A38A-1E47-4D1AA9627B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894220"/>
            <a:ext cx="9144000" cy="3249280"/>
          </a:xfrm>
          <a:prstGeom prst="rect">
            <a:avLst/>
          </a:prstGeom>
          <a:noFill/>
          <a:effectLst>
            <a:softEdge rad="635000"/>
          </a:effectLst>
          <a:extLst>
            <a:ext uri="{909E8E84-426E-40DD-AFC4-6F175D3DCCD1}">
              <a14:hiddenFill xmlns:a14="http://schemas.microsoft.com/office/drawing/2010/main">
                <a:solidFill>
                  <a:srgbClr val="FFFFFF"/>
                </a:solidFill>
              </a14:hiddenFill>
            </a:ext>
          </a:extLst>
        </p:spPr>
      </p:pic>
      <p:grpSp>
        <p:nvGrpSpPr>
          <p:cNvPr id="2666" name="Google Shape;2666;p43"/>
          <p:cNvGrpSpPr/>
          <p:nvPr/>
        </p:nvGrpSpPr>
        <p:grpSpPr>
          <a:xfrm>
            <a:off x="1036571" y="2510673"/>
            <a:ext cx="795537" cy="795537"/>
            <a:chOff x="851175" y="1582401"/>
            <a:chExt cx="964872" cy="964872"/>
          </a:xfrm>
        </p:grpSpPr>
        <p:sp>
          <p:nvSpPr>
            <p:cNvPr id="2667" name="Google Shape;2667;p4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9" name="Google Shape;2669;p43"/>
          <p:cNvGrpSpPr/>
          <p:nvPr/>
        </p:nvGrpSpPr>
        <p:grpSpPr>
          <a:xfrm>
            <a:off x="4904735" y="2517960"/>
            <a:ext cx="795537" cy="795537"/>
            <a:chOff x="851175" y="1582401"/>
            <a:chExt cx="964872" cy="964872"/>
          </a:xfrm>
        </p:grpSpPr>
        <p:sp>
          <p:nvSpPr>
            <p:cNvPr id="2670" name="Google Shape;2670;p4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2" name="Google Shape;2672;p43"/>
          <p:cNvGrpSpPr/>
          <p:nvPr/>
        </p:nvGrpSpPr>
        <p:grpSpPr>
          <a:xfrm>
            <a:off x="4904736" y="1217151"/>
            <a:ext cx="795537" cy="795537"/>
            <a:chOff x="851175" y="1582401"/>
            <a:chExt cx="964872" cy="964872"/>
          </a:xfrm>
        </p:grpSpPr>
        <p:sp>
          <p:nvSpPr>
            <p:cNvPr id="2673" name="Google Shape;2673;p4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5" name="Google Shape;2675;p43"/>
          <p:cNvGrpSpPr/>
          <p:nvPr/>
        </p:nvGrpSpPr>
        <p:grpSpPr>
          <a:xfrm>
            <a:off x="1045034" y="1274377"/>
            <a:ext cx="795537" cy="795537"/>
            <a:chOff x="851175" y="1582401"/>
            <a:chExt cx="964872" cy="964872"/>
          </a:xfrm>
        </p:grpSpPr>
        <p:sp>
          <p:nvSpPr>
            <p:cNvPr id="2676" name="Google Shape;2676;p4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8" name="Google Shape;2678;p43"/>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2680" name="Google Shape;2680;p43"/>
          <p:cNvSpPr txBox="1">
            <a:spLocks noGrp="1"/>
          </p:cNvSpPr>
          <p:nvPr>
            <p:ph type="subTitle" idx="2"/>
          </p:nvPr>
        </p:nvSpPr>
        <p:spPr>
          <a:xfrm>
            <a:off x="1962909" y="2629137"/>
            <a:ext cx="2409600" cy="30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sz="2400" dirty="0">
                <a:latin typeface="Play" panose="020B0604020202020204" charset="0"/>
              </a:rPr>
              <a:t>Data analytical part</a:t>
            </a:r>
            <a:endParaRPr sz="2400" dirty="0"/>
          </a:p>
        </p:txBody>
      </p:sp>
      <p:sp>
        <p:nvSpPr>
          <p:cNvPr id="2681" name="Google Shape;2681;p43"/>
          <p:cNvSpPr txBox="1">
            <a:spLocks noGrp="1"/>
          </p:cNvSpPr>
          <p:nvPr>
            <p:ph type="title" idx="3"/>
          </p:nvPr>
        </p:nvSpPr>
        <p:spPr>
          <a:xfrm>
            <a:off x="1028108" y="2629137"/>
            <a:ext cx="804000" cy="55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682" name="Google Shape;2682;p43"/>
          <p:cNvSpPr txBox="1">
            <a:spLocks noGrp="1"/>
          </p:cNvSpPr>
          <p:nvPr>
            <p:ph type="title" idx="4"/>
          </p:nvPr>
        </p:nvSpPr>
        <p:spPr>
          <a:xfrm>
            <a:off x="4896272" y="2636428"/>
            <a:ext cx="804000" cy="55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2683" name="Google Shape;2683;p43"/>
          <p:cNvSpPr txBox="1">
            <a:spLocks noGrp="1"/>
          </p:cNvSpPr>
          <p:nvPr>
            <p:ph type="title" idx="5"/>
          </p:nvPr>
        </p:nvSpPr>
        <p:spPr>
          <a:xfrm>
            <a:off x="1036571" y="1392850"/>
            <a:ext cx="804000" cy="55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p>
        </p:txBody>
      </p:sp>
      <p:sp>
        <p:nvSpPr>
          <p:cNvPr id="2684" name="Google Shape;2684;p43"/>
          <p:cNvSpPr txBox="1">
            <a:spLocks noGrp="1"/>
          </p:cNvSpPr>
          <p:nvPr>
            <p:ph type="title" idx="6"/>
          </p:nvPr>
        </p:nvSpPr>
        <p:spPr>
          <a:xfrm>
            <a:off x="4904736" y="1335619"/>
            <a:ext cx="804000" cy="55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686" name="Google Shape;2686;p43"/>
          <p:cNvSpPr txBox="1">
            <a:spLocks noGrp="1"/>
          </p:cNvSpPr>
          <p:nvPr>
            <p:ph type="subTitle" idx="8"/>
          </p:nvPr>
        </p:nvSpPr>
        <p:spPr>
          <a:xfrm>
            <a:off x="1962908" y="1442674"/>
            <a:ext cx="2609091" cy="30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sz="2400" dirty="0"/>
              <a:t>INTRODUCTION</a:t>
            </a:r>
            <a:endParaRPr sz="2400" dirty="0"/>
          </a:p>
        </p:txBody>
      </p:sp>
      <p:sp>
        <p:nvSpPr>
          <p:cNvPr id="2688" name="Google Shape;2688;p43"/>
          <p:cNvSpPr txBox="1">
            <a:spLocks noGrp="1"/>
          </p:cNvSpPr>
          <p:nvPr>
            <p:ph type="subTitle" idx="13"/>
          </p:nvPr>
        </p:nvSpPr>
        <p:spPr>
          <a:xfrm>
            <a:off x="5831075" y="2636428"/>
            <a:ext cx="2409600" cy="30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sz="2400" dirty="0">
                <a:latin typeface="Play" panose="020B0604020202020204" charset="0"/>
              </a:rPr>
              <a:t>Dashboard</a:t>
            </a:r>
            <a:endParaRPr sz="2400" dirty="0"/>
          </a:p>
        </p:txBody>
      </p:sp>
      <p:sp>
        <p:nvSpPr>
          <p:cNvPr id="2690" name="Google Shape;2690;p43"/>
          <p:cNvSpPr txBox="1">
            <a:spLocks noGrp="1"/>
          </p:cNvSpPr>
          <p:nvPr>
            <p:ph type="subTitle" idx="15"/>
          </p:nvPr>
        </p:nvSpPr>
        <p:spPr>
          <a:xfrm>
            <a:off x="5831075" y="1335619"/>
            <a:ext cx="3199637" cy="290204"/>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sz="2400" dirty="0">
                <a:latin typeface="Play" panose="020B0604020202020204" charset="0"/>
              </a:rPr>
              <a:t>Explaination  about </a:t>
            </a:r>
          </a:p>
          <a:p>
            <a:pPr marL="0" lvl="0" indent="0" algn="l" rtl="0">
              <a:spcBef>
                <a:spcPts val="0"/>
              </a:spcBef>
              <a:spcAft>
                <a:spcPts val="0"/>
              </a:spcAft>
              <a:buNone/>
            </a:pPr>
            <a:r>
              <a:rPr lang="en" sz="2400" dirty="0">
                <a:latin typeface="Play" panose="020B0604020202020204" charset="0"/>
              </a:rPr>
              <a:t>each module</a:t>
            </a:r>
            <a:endParaRPr sz="2400" dirty="0"/>
          </a:p>
        </p:txBody>
      </p:sp>
      <p:grpSp>
        <p:nvGrpSpPr>
          <p:cNvPr id="4" name="Google Shape;2666;p43">
            <a:extLst>
              <a:ext uri="{FF2B5EF4-FFF2-40B4-BE49-F238E27FC236}">
                <a16:creationId xmlns:a16="http://schemas.microsoft.com/office/drawing/2014/main" id="{48F3403F-48E9-00B2-29D1-11DE1EBA8A26}"/>
              </a:ext>
            </a:extLst>
          </p:cNvPr>
          <p:cNvGrpSpPr/>
          <p:nvPr/>
        </p:nvGrpSpPr>
        <p:grpSpPr>
          <a:xfrm>
            <a:off x="1028108" y="3599957"/>
            <a:ext cx="795537" cy="795537"/>
            <a:chOff x="851175" y="1438710"/>
            <a:chExt cx="964872" cy="1108563"/>
          </a:xfrm>
        </p:grpSpPr>
        <p:sp>
          <p:nvSpPr>
            <p:cNvPr id="5" name="Google Shape;2667;p43">
              <a:extLst>
                <a:ext uri="{FF2B5EF4-FFF2-40B4-BE49-F238E27FC236}">
                  <a16:creationId xmlns:a16="http://schemas.microsoft.com/office/drawing/2014/main" id="{35F87DAE-21E5-02B3-C538-1638D7BF9BEB}"/>
                </a:ext>
              </a:extLst>
            </p:cNvPr>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668;p43">
              <a:extLst>
                <a:ext uri="{FF2B5EF4-FFF2-40B4-BE49-F238E27FC236}">
                  <a16:creationId xmlns:a16="http://schemas.microsoft.com/office/drawing/2014/main" id="{50EB5E7E-EA8D-92FC-8EB7-34CE7513257E}"/>
                </a:ext>
              </a:extLst>
            </p:cNvPr>
            <p:cNvSpPr/>
            <p:nvPr/>
          </p:nvSpPr>
          <p:spPr>
            <a:xfrm>
              <a:off x="851175" y="1438710"/>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 name="Google Shape;2681;p43">
            <a:extLst>
              <a:ext uri="{FF2B5EF4-FFF2-40B4-BE49-F238E27FC236}">
                <a16:creationId xmlns:a16="http://schemas.microsoft.com/office/drawing/2014/main" id="{F91E58DD-B673-15CD-1172-2F4165D69C3A}"/>
              </a:ext>
            </a:extLst>
          </p:cNvPr>
          <p:cNvSpPr txBox="1">
            <a:spLocks/>
          </p:cNvSpPr>
          <p:nvPr/>
        </p:nvSpPr>
        <p:spPr>
          <a:xfrm>
            <a:off x="1019645" y="3748395"/>
            <a:ext cx="804000" cy="558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700"/>
              <a:buFont typeface="Play"/>
              <a:buNone/>
              <a:defRPr sz="3700" b="1" i="0" u="none" strike="noStrike" cap="none">
                <a:solidFill>
                  <a:schemeClr val="lt1"/>
                </a:solidFill>
                <a:latin typeface="Play"/>
                <a:ea typeface="Play"/>
                <a:cs typeface="Play"/>
                <a:sym typeface="Play"/>
              </a:defRPr>
            </a:lvl1pPr>
            <a:lvl2pPr marR="0" lvl="1" algn="ctr" rtl="0">
              <a:lnSpc>
                <a:spcPct val="100000"/>
              </a:lnSpc>
              <a:spcBef>
                <a:spcPts val="0"/>
              </a:spcBef>
              <a:spcAft>
                <a:spcPts val="0"/>
              </a:spcAft>
              <a:buClr>
                <a:schemeClr val="lt1"/>
              </a:buClr>
              <a:buSzPts val="3700"/>
              <a:buFont typeface="Play"/>
              <a:buNone/>
              <a:defRPr sz="3700" b="1" i="0" u="none" strike="noStrike" cap="none">
                <a:solidFill>
                  <a:schemeClr val="lt1"/>
                </a:solidFill>
                <a:latin typeface="Play"/>
                <a:ea typeface="Play"/>
                <a:cs typeface="Play"/>
                <a:sym typeface="Play"/>
              </a:defRPr>
            </a:lvl2pPr>
            <a:lvl3pPr marR="0" lvl="2" algn="ctr" rtl="0">
              <a:lnSpc>
                <a:spcPct val="100000"/>
              </a:lnSpc>
              <a:spcBef>
                <a:spcPts val="0"/>
              </a:spcBef>
              <a:spcAft>
                <a:spcPts val="0"/>
              </a:spcAft>
              <a:buClr>
                <a:schemeClr val="lt1"/>
              </a:buClr>
              <a:buSzPts val="3700"/>
              <a:buFont typeface="Play"/>
              <a:buNone/>
              <a:defRPr sz="3700" b="1" i="0" u="none" strike="noStrike" cap="none">
                <a:solidFill>
                  <a:schemeClr val="lt1"/>
                </a:solidFill>
                <a:latin typeface="Play"/>
                <a:ea typeface="Play"/>
                <a:cs typeface="Play"/>
                <a:sym typeface="Play"/>
              </a:defRPr>
            </a:lvl3pPr>
            <a:lvl4pPr marR="0" lvl="3" algn="ctr" rtl="0">
              <a:lnSpc>
                <a:spcPct val="100000"/>
              </a:lnSpc>
              <a:spcBef>
                <a:spcPts val="0"/>
              </a:spcBef>
              <a:spcAft>
                <a:spcPts val="0"/>
              </a:spcAft>
              <a:buClr>
                <a:schemeClr val="lt1"/>
              </a:buClr>
              <a:buSzPts val="3700"/>
              <a:buFont typeface="Play"/>
              <a:buNone/>
              <a:defRPr sz="3700" b="1" i="0" u="none" strike="noStrike" cap="none">
                <a:solidFill>
                  <a:schemeClr val="lt1"/>
                </a:solidFill>
                <a:latin typeface="Play"/>
                <a:ea typeface="Play"/>
                <a:cs typeface="Play"/>
                <a:sym typeface="Play"/>
              </a:defRPr>
            </a:lvl4pPr>
            <a:lvl5pPr marR="0" lvl="4" algn="ctr" rtl="0">
              <a:lnSpc>
                <a:spcPct val="100000"/>
              </a:lnSpc>
              <a:spcBef>
                <a:spcPts val="0"/>
              </a:spcBef>
              <a:spcAft>
                <a:spcPts val="0"/>
              </a:spcAft>
              <a:buClr>
                <a:schemeClr val="lt1"/>
              </a:buClr>
              <a:buSzPts val="3700"/>
              <a:buFont typeface="Play"/>
              <a:buNone/>
              <a:defRPr sz="3700" b="1" i="0" u="none" strike="noStrike" cap="none">
                <a:solidFill>
                  <a:schemeClr val="lt1"/>
                </a:solidFill>
                <a:latin typeface="Play"/>
                <a:ea typeface="Play"/>
                <a:cs typeface="Play"/>
                <a:sym typeface="Play"/>
              </a:defRPr>
            </a:lvl5pPr>
            <a:lvl6pPr marR="0" lvl="5" algn="ctr" rtl="0">
              <a:lnSpc>
                <a:spcPct val="100000"/>
              </a:lnSpc>
              <a:spcBef>
                <a:spcPts val="0"/>
              </a:spcBef>
              <a:spcAft>
                <a:spcPts val="0"/>
              </a:spcAft>
              <a:buClr>
                <a:schemeClr val="lt1"/>
              </a:buClr>
              <a:buSzPts val="3700"/>
              <a:buFont typeface="Play"/>
              <a:buNone/>
              <a:defRPr sz="3700" b="1" i="0" u="none" strike="noStrike" cap="none">
                <a:solidFill>
                  <a:schemeClr val="lt1"/>
                </a:solidFill>
                <a:latin typeface="Play"/>
                <a:ea typeface="Play"/>
                <a:cs typeface="Play"/>
                <a:sym typeface="Play"/>
              </a:defRPr>
            </a:lvl6pPr>
            <a:lvl7pPr marR="0" lvl="6" algn="ctr" rtl="0">
              <a:lnSpc>
                <a:spcPct val="100000"/>
              </a:lnSpc>
              <a:spcBef>
                <a:spcPts val="0"/>
              </a:spcBef>
              <a:spcAft>
                <a:spcPts val="0"/>
              </a:spcAft>
              <a:buClr>
                <a:schemeClr val="lt1"/>
              </a:buClr>
              <a:buSzPts val="3700"/>
              <a:buFont typeface="Play"/>
              <a:buNone/>
              <a:defRPr sz="3700" b="1" i="0" u="none" strike="noStrike" cap="none">
                <a:solidFill>
                  <a:schemeClr val="lt1"/>
                </a:solidFill>
                <a:latin typeface="Play"/>
                <a:ea typeface="Play"/>
                <a:cs typeface="Play"/>
                <a:sym typeface="Play"/>
              </a:defRPr>
            </a:lvl7pPr>
            <a:lvl8pPr marR="0" lvl="7" algn="ctr" rtl="0">
              <a:lnSpc>
                <a:spcPct val="100000"/>
              </a:lnSpc>
              <a:spcBef>
                <a:spcPts val="0"/>
              </a:spcBef>
              <a:spcAft>
                <a:spcPts val="0"/>
              </a:spcAft>
              <a:buClr>
                <a:schemeClr val="lt1"/>
              </a:buClr>
              <a:buSzPts val="3700"/>
              <a:buFont typeface="Play"/>
              <a:buNone/>
              <a:defRPr sz="3700" b="1" i="0" u="none" strike="noStrike" cap="none">
                <a:solidFill>
                  <a:schemeClr val="lt1"/>
                </a:solidFill>
                <a:latin typeface="Play"/>
                <a:ea typeface="Play"/>
                <a:cs typeface="Play"/>
                <a:sym typeface="Play"/>
              </a:defRPr>
            </a:lvl8pPr>
            <a:lvl9pPr marR="0" lvl="8" algn="ctr" rtl="0">
              <a:lnSpc>
                <a:spcPct val="100000"/>
              </a:lnSpc>
              <a:spcBef>
                <a:spcPts val="0"/>
              </a:spcBef>
              <a:spcAft>
                <a:spcPts val="0"/>
              </a:spcAft>
              <a:buClr>
                <a:schemeClr val="lt1"/>
              </a:buClr>
              <a:buSzPts val="3700"/>
              <a:buFont typeface="Play"/>
              <a:buNone/>
              <a:defRPr sz="3700" b="1" i="0" u="none" strike="noStrike" cap="none">
                <a:solidFill>
                  <a:schemeClr val="lt1"/>
                </a:solidFill>
                <a:latin typeface="Play"/>
                <a:ea typeface="Play"/>
                <a:cs typeface="Play"/>
                <a:sym typeface="Play"/>
              </a:defRPr>
            </a:lvl9pPr>
          </a:lstStyle>
          <a:p>
            <a:r>
              <a:rPr lang="en" dirty="0"/>
              <a:t>05</a:t>
            </a:r>
          </a:p>
        </p:txBody>
      </p:sp>
      <p:sp>
        <p:nvSpPr>
          <p:cNvPr id="9" name="Google Shape;2688;p43">
            <a:extLst>
              <a:ext uri="{FF2B5EF4-FFF2-40B4-BE49-F238E27FC236}">
                <a16:creationId xmlns:a16="http://schemas.microsoft.com/office/drawing/2014/main" id="{1B938AF9-CA7E-8157-5695-6AD06397C7D7}"/>
              </a:ext>
            </a:extLst>
          </p:cNvPr>
          <p:cNvSpPr txBox="1">
            <a:spLocks/>
          </p:cNvSpPr>
          <p:nvPr/>
        </p:nvSpPr>
        <p:spPr>
          <a:xfrm>
            <a:off x="1962909" y="3815600"/>
            <a:ext cx="2409600" cy="300600"/>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2000"/>
              <a:buFont typeface="Play"/>
              <a:buNone/>
              <a:defRPr sz="2000" b="1" i="0" u="none" strike="noStrike" cap="none">
                <a:solidFill>
                  <a:schemeClr val="lt1"/>
                </a:solidFill>
                <a:latin typeface="Play"/>
                <a:ea typeface="Play"/>
                <a:cs typeface="Play"/>
                <a:sym typeface="Play"/>
              </a:defRPr>
            </a:lvl1pPr>
            <a:lvl2pPr marL="914400" marR="0" lvl="1" indent="-317500" algn="l" rtl="0">
              <a:lnSpc>
                <a:spcPct val="100000"/>
              </a:lnSpc>
              <a:spcBef>
                <a:spcPts val="0"/>
              </a:spcBef>
              <a:spcAft>
                <a:spcPts val="0"/>
              </a:spcAft>
              <a:buClr>
                <a:schemeClr val="lt1"/>
              </a:buClr>
              <a:buSzPts val="2000"/>
              <a:buFont typeface="Play"/>
              <a:buNone/>
              <a:defRPr sz="2000" b="1" i="0" u="none" strike="noStrike" cap="none">
                <a:solidFill>
                  <a:schemeClr val="lt1"/>
                </a:solidFill>
                <a:latin typeface="Play"/>
                <a:ea typeface="Play"/>
                <a:cs typeface="Play"/>
                <a:sym typeface="Play"/>
              </a:defRPr>
            </a:lvl2pPr>
            <a:lvl3pPr marL="1371600" marR="0" lvl="2" indent="-317500" algn="l" rtl="0">
              <a:lnSpc>
                <a:spcPct val="100000"/>
              </a:lnSpc>
              <a:spcBef>
                <a:spcPts val="0"/>
              </a:spcBef>
              <a:spcAft>
                <a:spcPts val="0"/>
              </a:spcAft>
              <a:buClr>
                <a:schemeClr val="lt1"/>
              </a:buClr>
              <a:buSzPts val="2000"/>
              <a:buFont typeface="Play"/>
              <a:buNone/>
              <a:defRPr sz="2000" b="1" i="0" u="none" strike="noStrike" cap="none">
                <a:solidFill>
                  <a:schemeClr val="lt1"/>
                </a:solidFill>
                <a:latin typeface="Play"/>
                <a:ea typeface="Play"/>
                <a:cs typeface="Play"/>
                <a:sym typeface="Play"/>
              </a:defRPr>
            </a:lvl3pPr>
            <a:lvl4pPr marL="1828800" marR="0" lvl="3" indent="-317500" algn="l" rtl="0">
              <a:lnSpc>
                <a:spcPct val="100000"/>
              </a:lnSpc>
              <a:spcBef>
                <a:spcPts val="0"/>
              </a:spcBef>
              <a:spcAft>
                <a:spcPts val="0"/>
              </a:spcAft>
              <a:buClr>
                <a:schemeClr val="lt1"/>
              </a:buClr>
              <a:buSzPts val="2000"/>
              <a:buFont typeface="Play"/>
              <a:buNone/>
              <a:defRPr sz="2000" b="1" i="0" u="none" strike="noStrike" cap="none">
                <a:solidFill>
                  <a:schemeClr val="lt1"/>
                </a:solidFill>
                <a:latin typeface="Play"/>
                <a:ea typeface="Play"/>
                <a:cs typeface="Play"/>
                <a:sym typeface="Play"/>
              </a:defRPr>
            </a:lvl4pPr>
            <a:lvl5pPr marL="2286000" marR="0" lvl="4" indent="-317500" algn="l" rtl="0">
              <a:lnSpc>
                <a:spcPct val="100000"/>
              </a:lnSpc>
              <a:spcBef>
                <a:spcPts val="0"/>
              </a:spcBef>
              <a:spcAft>
                <a:spcPts val="0"/>
              </a:spcAft>
              <a:buClr>
                <a:schemeClr val="lt1"/>
              </a:buClr>
              <a:buSzPts val="2000"/>
              <a:buFont typeface="Play"/>
              <a:buNone/>
              <a:defRPr sz="2000" b="1" i="0" u="none" strike="noStrike" cap="none">
                <a:solidFill>
                  <a:schemeClr val="lt1"/>
                </a:solidFill>
                <a:latin typeface="Play"/>
                <a:ea typeface="Play"/>
                <a:cs typeface="Play"/>
                <a:sym typeface="Play"/>
              </a:defRPr>
            </a:lvl5pPr>
            <a:lvl6pPr marL="2743200" marR="0" lvl="5" indent="-317500" algn="l" rtl="0">
              <a:lnSpc>
                <a:spcPct val="100000"/>
              </a:lnSpc>
              <a:spcBef>
                <a:spcPts val="0"/>
              </a:spcBef>
              <a:spcAft>
                <a:spcPts val="0"/>
              </a:spcAft>
              <a:buClr>
                <a:schemeClr val="lt1"/>
              </a:buClr>
              <a:buSzPts val="2000"/>
              <a:buFont typeface="Play"/>
              <a:buNone/>
              <a:defRPr sz="2000" b="1" i="0" u="none" strike="noStrike" cap="none">
                <a:solidFill>
                  <a:schemeClr val="lt1"/>
                </a:solidFill>
                <a:latin typeface="Play"/>
                <a:ea typeface="Play"/>
                <a:cs typeface="Play"/>
                <a:sym typeface="Play"/>
              </a:defRPr>
            </a:lvl6pPr>
            <a:lvl7pPr marL="3200400" marR="0" lvl="6" indent="-317500" algn="l" rtl="0">
              <a:lnSpc>
                <a:spcPct val="100000"/>
              </a:lnSpc>
              <a:spcBef>
                <a:spcPts val="0"/>
              </a:spcBef>
              <a:spcAft>
                <a:spcPts val="0"/>
              </a:spcAft>
              <a:buClr>
                <a:schemeClr val="lt1"/>
              </a:buClr>
              <a:buSzPts val="2000"/>
              <a:buFont typeface="Play"/>
              <a:buNone/>
              <a:defRPr sz="2000" b="1" i="0" u="none" strike="noStrike" cap="none">
                <a:solidFill>
                  <a:schemeClr val="lt1"/>
                </a:solidFill>
                <a:latin typeface="Play"/>
                <a:ea typeface="Play"/>
                <a:cs typeface="Play"/>
                <a:sym typeface="Play"/>
              </a:defRPr>
            </a:lvl7pPr>
            <a:lvl8pPr marL="3657600" marR="0" lvl="7" indent="-317500" algn="l" rtl="0">
              <a:lnSpc>
                <a:spcPct val="100000"/>
              </a:lnSpc>
              <a:spcBef>
                <a:spcPts val="0"/>
              </a:spcBef>
              <a:spcAft>
                <a:spcPts val="0"/>
              </a:spcAft>
              <a:buClr>
                <a:schemeClr val="lt1"/>
              </a:buClr>
              <a:buSzPts val="2000"/>
              <a:buFont typeface="Play"/>
              <a:buNone/>
              <a:defRPr sz="2000" b="1" i="0" u="none" strike="noStrike" cap="none">
                <a:solidFill>
                  <a:schemeClr val="lt1"/>
                </a:solidFill>
                <a:latin typeface="Play"/>
                <a:ea typeface="Play"/>
                <a:cs typeface="Play"/>
                <a:sym typeface="Play"/>
              </a:defRPr>
            </a:lvl8pPr>
            <a:lvl9pPr marL="4114800" marR="0" lvl="8" indent="-317500" algn="l" rtl="0">
              <a:lnSpc>
                <a:spcPct val="100000"/>
              </a:lnSpc>
              <a:spcBef>
                <a:spcPts val="0"/>
              </a:spcBef>
              <a:spcAft>
                <a:spcPts val="0"/>
              </a:spcAft>
              <a:buClr>
                <a:schemeClr val="lt1"/>
              </a:buClr>
              <a:buSzPts val="2000"/>
              <a:buFont typeface="Play"/>
              <a:buNone/>
              <a:defRPr sz="2000" b="1" i="0" u="none" strike="noStrike" cap="none">
                <a:solidFill>
                  <a:schemeClr val="lt1"/>
                </a:solidFill>
                <a:latin typeface="Play"/>
                <a:ea typeface="Play"/>
                <a:cs typeface="Play"/>
                <a:sym typeface="Play"/>
              </a:defRPr>
            </a:lvl9pPr>
          </a:lstStyle>
          <a:p>
            <a:pPr marL="0" indent="0"/>
            <a:r>
              <a:rPr lang="en-IN" sz="2400" dirty="0">
                <a:latin typeface="Play" panose="020B0604020202020204" charset="0"/>
              </a:rPr>
              <a:t>Conclusion</a:t>
            </a:r>
            <a:endParaRPr lang="en-IN" sz="2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94"/>
        <p:cNvGrpSpPr/>
        <p:nvPr/>
      </p:nvGrpSpPr>
      <p:grpSpPr>
        <a:xfrm>
          <a:off x="0" y="0"/>
          <a:ext cx="0" cy="0"/>
          <a:chOff x="0" y="0"/>
          <a:chExt cx="0" cy="0"/>
        </a:xfrm>
      </p:grpSpPr>
      <p:pic>
        <p:nvPicPr>
          <p:cNvPr id="1040" name="Picture 16" descr="Erica Anderson — Void. You can get this GIF as a looping 1080p...">
            <a:extLst>
              <a:ext uri="{FF2B5EF4-FFF2-40B4-BE49-F238E27FC236}">
                <a16:creationId xmlns:a16="http://schemas.microsoft.com/office/drawing/2014/main" id="{E54F5472-8192-CA84-0DB8-1BF412BBFA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3145" y="534691"/>
            <a:ext cx="7090475" cy="5213350"/>
          </a:xfrm>
          <a:prstGeom prst="rect">
            <a:avLst/>
          </a:prstGeom>
          <a:noFill/>
          <a:effectLst>
            <a:softEdge rad="635000"/>
          </a:effectLst>
          <a:extLst>
            <a:ext uri="{909E8E84-426E-40DD-AFC4-6F175D3DCCD1}">
              <a14:hiddenFill xmlns:a14="http://schemas.microsoft.com/office/drawing/2010/main">
                <a:solidFill>
                  <a:srgbClr val="FFFFFF"/>
                </a:solidFill>
              </a14:hiddenFill>
            </a:ext>
          </a:extLst>
        </p:spPr>
      </p:pic>
      <p:grpSp>
        <p:nvGrpSpPr>
          <p:cNvPr id="2695" name="Google Shape;2695;p44"/>
          <p:cNvGrpSpPr/>
          <p:nvPr/>
        </p:nvGrpSpPr>
        <p:grpSpPr>
          <a:xfrm>
            <a:off x="3997940" y="1366377"/>
            <a:ext cx="1148096" cy="953624"/>
            <a:chOff x="851175" y="1582401"/>
            <a:chExt cx="964872" cy="964872"/>
          </a:xfrm>
        </p:grpSpPr>
        <p:sp>
          <p:nvSpPr>
            <p:cNvPr id="2696" name="Google Shape;2696;p44"/>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4"/>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8" name="Google Shape;2698;p44"/>
          <p:cNvSpPr txBox="1">
            <a:spLocks noGrp="1"/>
          </p:cNvSpPr>
          <p:nvPr>
            <p:ph type="title"/>
          </p:nvPr>
        </p:nvSpPr>
        <p:spPr>
          <a:xfrm>
            <a:off x="2206800" y="2374150"/>
            <a:ext cx="4730400" cy="68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t>INTRODUCTION</a:t>
            </a:r>
            <a:endParaRPr sz="4000" dirty="0"/>
          </a:p>
        </p:txBody>
      </p:sp>
      <p:sp>
        <p:nvSpPr>
          <p:cNvPr id="2700" name="Google Shape;2700;p44"/>
          <p:cNvSpPr txBox="1">
            <a:spLocks noGrp="1"/>
          </p:cNvSpPr>
          <p:nvPr>
            <p:ph type="title" idx="2"/>
          </p:nvPr>
        </p:nvSpPr>
        <p:spPr>
          <a:xfrm>
            <a:off x="2206800" y="1423065"/>
            <a:ext cx="4730400" cy="82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cxnSp>
        <p:nvCxnSpPr>
          <p:cNvPr id="2701" name="Google Shape;2701;p44"/>
          <p:cNvCxnSpPr>
            <a:cxnSpLocks/>
          </p:cNvCxnSpPr>
          <p:nvPr/>
        </p:nvCxnSpPr>
        <p:spPr>
          <a:xfrm rot="10800000" flipH="1">
            <a:off x="2493738" y="3094367"/>
            <a:ext cx="4156500" cy="1350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sp>
        <p:nvSpPr>
          <p:cNvPr id="2702" name="Google Shape;2702;p44"/>
          <p:cNvSpPr/>
          <p:nvPr/>
        </p:nvSpPr>
        <p:spPr>
          <a:xfrm>
            <a:off x="2043743" y="3033467"/>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4"/>
          <p:cNvSpPr/>
          <p:nvPr/>
        </p:nvSpPr>
        <p:spPr>
          <a:xfrm>
            <a:off x="6982878" y="3040218"/>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04" name="Google Shape;2704;p44"/>
          <p:cNvCxnSpPr>
            <a:cxnSpLocks/>
          </p:cNvCxnSpPr>
          <p:nvPr/>
        </p:nvCxnSpPr>
        <p:spPr>
          <a:xfrm flipV="1">
            <a:off x="2188855" y="3094534"/>
            <a:ext cx="4833916" cy="13501"/>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719"/>
        <p:cNvGrpSpPr/>
        <p:nvPr/>
      </p:nvGrpSpPr>
      <p:grpSpPr>
        <a:xfrm>
          <a:off x="0" y="0"/>
          <a:ext cx="0" cy="0"/>
          <a:chOff x="0" y="0"/>
          <a:chExt cx="0" cy="0"/>
        </a:xfrm>
      </p:grpSpPr>
      <p:pic>
        <p:nvPicPr>
          <p:cNvPr id="2054" name="Picture 6" descr="Tech GIF - Find on GIFER">
            <a:extLst>
              <a:ext uri="{FF2B5EF4-FFF2-40B4-BE49-F238E27FC236}">
                <a16:creationId xmlns:a16="http://schemas.microsoft.com/office/drawing/2014/main" id="{386EA91F-7498-DD88-642B-3F23AB6BBC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180" y="0"/>
            <a:ext cx="3456396" cy="5081798"/>
          </a:xfrm>
          <a:prstGeom prst="rect">
            <a:avLst/>
          </a:prstGeom>
          <a:noFill/>
          <a:effectLst>
            <a:softEdge rad="635000"/>
          </a:effectLst>
          <a:extLst>
            <a:ext uri="{909E8E84-426E-40DD-AFC4-6F175D3DCCD1}">
              <a14:hiddenFill xmlns:a14="http://schemas.microsoft.com/office/drawing/2010/main">
                <a:solidFill>
                  <a:srgbClr val="FFFFFF"/>
                </a:solidFill>
              </a14:hiddenFill>
            </a:ext>
          </a:extLst>
        </p:spPr>
      </p:pic>
      <p:sp>
        <p:nvSpPr>
          <p:cNvPr id="2721" name="Google Shape;2721;p46"/>
          <p:cNvSpPr txBox="1">
            <a:spLocks noGrp="1"/>
          </p:cNvSpPr>
          <p:nvPr>
            <p:ph type="body" idx="1"/>
          </p:nvPr>
        </p:nvSpPr>
        <p:spPr>
          <a:xfrm>
            <a:off x="2929318" y="124902"/>
            <a:ext cx="5065613" cy="4430914"/>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hlink"/>
              </a:buClr>
              <a:buSzPts val="1100"/>
              <a:buFont typeface="Arial"/>
              <a:buNone/>
            </a:pPr>
            <a:endParaRPr lang="en-US" sz="2000" b="1" dirty="0">
              <a:solidFill>
                <a:schemeClr val="bg2">
                  <a:lumMod val="20000"/>
                  <a:lumOff val="80000"/>
                </a:schemeClr>
              </a:solidFill>
              <a:latin typeface="Play" panose="020B0604020202020204" charset="0"/>
            </a:endParaRPr>
          </a:p>
          <a:p>
            <a:pPr marL="0" lvl="0" indent="0" algn="ctr" rtl="0">
              <a:lnSpc>
                <a:spcPct val="100000"/>
              </a:lnSpc>
              <a:spcBef>
                <a:spcPts val="0"/>
              </a:spcBef>
              <a:spcAft>
                <a:spcPts val="0"/>
              </a:spcAft>
              <a:buClr>
                <a:schemeClr val="hlink"/>
              </a:buClr>
              <a:buSzPts val="1100"/>
              <a:buFont typeface="Arial"/>
              <a:buNone/>
            </a:pPr>
            <a:endParaRPr lang="en-US" sz="2000" b="1" dirty="0">
              <a:solidFill>
                <a:schemeClr val="bg2">
                  <a:lumMod val="20000"/>
                  <a:lumOff val="80000"/>
                </a:schemeClr>
              </a:solidFill>
              <a:latin typeface="Play" panose="020B0604020202020204" charset="0"/>
            </a:endParaRPr>
          </a:p>
          <a:p>
            <a:pPr marL="0" lvl="0" indent="0" algn="ctr" rtl="0">
              <a:lnSpc>
                <a:spcPct val="100000"/>
              </a:lnSpc>
              <a:spcBef>
                <a:spcPts val="0"/>
              </a:spcBef>
              <a:spcAft>
                <a:spcPts val="0"/>
              </a:spcAft>
              <a:buClr>
                <a:schemeClr val="hlink"/>
              </a:buClr>
              <a:buSzPts val="1100"/>
              <a:buFont typeface="Arial"/>
              <a:buNone/>
            </a:pPr>
            <a:endParaRPr lang="en-US" sz="2000" b="1" dirty="0">
              <a:solidFill>
                <a:schemeClr val="bg2">
                  <a:lumMod val="20000"/>
                  <a:lumOff val="80000"/>
                </a:schemeClr>
              </a:solidFill>
              <a:latin typeface="Play" panose="020B0604020202020204" charset="0"/>
            </a:endParaRPr>
          </a:p>
          <a:p>
            <a:pPr marL="0" lvl="0" indent="0" algn="ctr" rtl="0">
              <a:lnSpc>
                <a:spcPct val="100000"/>
              </a:lnSpc>
              <a:spcBef>
                <a:spcPts val="0"/>
              </a:spcBef>
              <a:spcAft>
                <a:spcPts val="0"/>
              </a:spcAft>
              <a:buClr>
                <a:schemeClr val="hlink"/>
              </a:buClr>
              <a:buSzPts val="1100"/>
              <a:buFont typeface="Arial"/>
              <a:buNone/>
            </a:pPr>
            <a:r>
              <a:rPr lang="en-US" sz="2000" b="1" dirty="0">
                <a:solidFill>
                  <a:schemeClr val="bg2">
                    <a:lumMod val="20000"/>
                    <a:lumOff val="80000"/>
                  </a:schemeClr>
                </a:solidFill>
                <a:latin typeface="Play" panose="020B0604020202020204" charset="0"/>
              </a:rPr>
              <a:t>Welcome to the Fitness Calculator Java Mini Project! </a:t>
            </a:r>
          </a:p>
          <a:p>
            <a:pPr marL="0" lvl="0" indent="0" algn="l" rtl="0">
              <a:lnSpc>
                <a:spcPct val="100000"/>
              </a:lnSpc>
              <a:spcBef>
                <a:spcPts val="0"/>
              </a:spcBef>
              <a:spcAft>
                <a:spcPts val="0"/>
              </a:spcAft>
              <a:buClr>
                <a:schemeClr val="hlink"/>
              </a:buClr>
              <a:buSzPts val="1100"/>
              <a:buFont typeface="Arial"/>
              <a:buNone/>
            </a:pPr>
            <a:endParaRPr lang="en-US" sz="1200" dirty="0"/>
          </a:p>
          <a:p>
            <a:pPr marL="0" lvl="0" indent="0" algn="just" rtl="0">
              <a:lnSpc>
                <a:spcPct val="100000"/>
              </a:lnSpc>
              <a:spcBef>
                <a:spcPts val="0"/>
              </a:spcBef>
              <a:spcAft>
                <a:spcPts val="0"/>
              </a:spcAft>
              <a:buClr>
                <a:schemeClr val="hlink"/>
              </a:buClr>
              <a:buSzPts val="1100"/>
              <a:buFont typeface="Arial"/>
              <a:buNone/>
            </a:pPr>
            <a:r>
              <a:rPr lang="en-US" dirty="0">
                <a:latin typeface="Play" panose="020B0604020202020204" charset="0"/>
              </a:rPr>
              <a:t>Fitness is an essential aspect of our lives, and keeping track of our progress can be a challenging task. That's why we have developed this project, which provides a user-friendly interface to help people calculate their fitness progress. This Java-based application is designed to help users set and achieve their fitness goals by providing them with a range of calculators and tracking tools.</a:t>
            </a:r>
          </a:p>
          <a:p>
            <a:pPr marL="0" lvl="0" indent="0" algn="just" rtl="0">
              <a:lnSpc>
                <a:spcPct val="100000"/>
              </a:lnSpc>
              <a:spcBef>
                <a:spcPts val="0"/>
              </a:spcBef>
              <a:spcAft>
                <a:spcPts val="0"/>
              </a:spcAft>
              <a:buClr>
                <a:schemeClr val="hlink"/>
              </a:buClr>
              <a:buSzPts val="1100"/>
              <a:buFont typeface="Arial"/>
              <a:buNone/>
            </a:pPr>
            <a:endParaRPr lang="en-US" dirty="0">
              <a:latin typeface="Play" panose="020B06040202020202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341"/>
        <p:cNvGrpSpPr/>
        <p:nvPr/>
      </p:nvGrpSpPr>
      <p:grpSpPr>
        <a:xfrm>
          <a:off x="0" y="0"/>
          <a:ext cx="0" cy="0"/>
          <a:chOff x="0" y="0"/>
          <a:chExt cx="0" cy="0"/>
        </a:xfrm>
      </p:grpSpPr>
      <p:pic>
        <p:nvPicPr>
          <p:cNvPr id="2" name="Picture 6" descr="Tech GIF - Find on GIFER">
            <a:extLst>
              <a:ext uri="{FF2B5EF4-FFF2-40B4-BE49-F238E27FC236}">
                <a16:creationId xmlns:a16="http://schemas.microsoft.com/office/drawing/2014/main" id="{9CEA5A20-1149-0A19-26E7-C4F1B95AED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5526861" y="0"/>
            <a:ext cx="3617139" cy="5081798"/>
          </a:xfrm>
          <a:prstGeom prst="rect">
            <a:avLst/>
          </a:prstGeom>
          <a:noFill/>
          <a:effectLst>
            <a:softEdge rad="635000"/>
          </a:effectLst>
          <a:extLst>
            <a:ext uri="{909E8E84-426E-40DD-AFC4-6F175D3DCCD1}">
              <a14:hiddenFill xmlns:a14="http://schemas.microsoft.com/office/drawing/2010/main">
                <a:solidFill>
                  <a:srgbClr val="FFFFFF"/>
                </a:solidFill>
              </a14:hiddenFill>
            </a:ext>
          </a:extLst>
        </p:spPr>
      </p:pic>
      <p:sp>
        <p:nvSpPr>
          <p:cNvPr id="3343" name="Google Shape;3343;p69"/>
          <p:cNvSpPr txBox="1">
            <a:spLocks noGrp="1"/>
          </p:cNvSpPr>
          <p:nvPr>
            <p:ph type="body" idx="1"/>
          </p:nvPr>
        </p:nvSpPr>
        <p:spPr>
          <a:xfrm>
            <a:off x="1683144" y="1221898"/>
            <a:ext cx="5146533" cy="2387150"/>
          </a:xfrm>
          <a:prstGeom prst="rect">
            <a:avLst/>
          </a:prstGeom>
        </p:spPr>
        <p:txBody>
          <a:bodyPr spcFirstLastPara="1" wrap="square" lIns="91425" tIns="91425" rIns="91425" bIns="91425" anchor="t" anchorCtr="0">
            <a:noAutofit/>
          </a:bodyPr>
          <a:lstStyle/>
          <a:p>
            <a:pPr marL="0" indent="0" algn="just">
              <a:lnSpc>
                <a:spcPct val="100000"/>
              </a:lnSpc>
              <a:buClr>
                <a:schemeClr val="hlink"/>
              </a:buClr>
              <a:buSzPts val="1100"/>
              <a:buNone/>
            </a:pPr>
            <a:r>
              <a:rPr lang="en-US" dirty="0">
                <a:latin typeface="Play" panose="020B0604020202020204" charset="0"/>
              </a:rPr>
              <a:t>This is Java GUI based project called Fitness Calculator, users can access a wide range of features such as calculating their Body Mass Index (BMI), </a:t>
            </a:r>
            <a:r>
              <a:rPr lang="en-IN" dirty="0">
                <a:effectLst/>
                <a:latin typeface="Play" panose="020B0604020202020204" charset="0"/>
                <a:ea typeface="Calibri" panose="020F0502020204030204" pitchFamily="34" charset="0"/>
                <a:cs typeface="Times New Roman" panose="02020603050405020304" pitchFamily="18" charset="0"/>
              </a:rPr>
              <a:t>Body Surface Area (BSA), Corpulence Index (CI), Waist to Hip ratio (WHR), Relative Fat Mass (RFM).</a:t>
            </a:r>
            <a:r>
              <a:rPr lang="en-US" dirty="0">
                <a:effectLst/>
                <a:latin typeface="Play" panose="020B0604020202020204" charset="0"/>
                <a:ea typeface="Calibri" panose="020F0502020204030204" pitchFamily="34" charset="0"/>
                <a:cs typeface="Times New Roman" panose="02020603050405020304" pitchFamily="18" charset="0"/>
              </a:rPr>
              <a:t> </a:t>
            </a:r>
            <a:endParaRPr lang="en-US" sz="1200" dirty="0">
              <a:latin typeface="Play" panose="020B0604020202020204" charset="0"/>
            </a:endParaRPr>
          </a:p>
          <a:p>
            <a:pPr marL="0" lvl="0" indent="0" algn="just" rtl="0">
              <a:lnSpc>
                <a:spcPct val="100000"/>
              </a:lnSpc>
              <a:spcBef>
                <a:spcPts val="0"/>
              </a:spcBef>
              <a:spcAft>
                <a:spcPts val="0"/>
              </a:spcAft>
              <a:buClr>
                <a:schemeClr val="hlink"/>
              </a:buClr>
              <a:buSzPts val="1100"/>
              <a:buFont typeface="Arial"/>
              <a:buNone/>
            </a:pPr>
            <a:endParaRPr lang="en-US" sz="1400" dirty="0">
              <a:latin typeface="Play" panose="020B0604020202020204" charset="0"/>
            </a:endParaRPr>
          </a:p>
          <a:p>
            <a:pPr marL="0" lvl="0" indent="0" algn="just" rtl="0">
              <a:lnSpc>
                <a:spcPct val="100000"/>
              </a:lnSpc>
              <a:spcBef>
                <a:spcPts val="0"/>
              </a:spcBef>
              <a:spcAft>
                <a:spcPts val="0"/>
              </a:spcAft>
              <a:buClr>
                <a:schemeClr val="hlink"/>
              </a:buClr>
              <a:buSzPts val="1100"/>
              <a:buFont typeface="Arial"/>
              <a:buNone/>
            </a:pPr>
            <a:r>
              <a:rPr lang="en-US" sz="1400" dirty="0">
                <a:latin typeface="Play" panose="020B0604020202020204" charset="0"/>
              </a:rPr>
              <a:t>Our project is designed to be user-friendly, easy to navigate, and visually appealing. We hope that our Fitness Calculator Java Project will help users achieve their fitness goals and lead healthier, happier lives.</a:t>
            </a:r>
          </a:p>
          <a:p>
            <a:pPr marL="457200" lvl="0" indent="-317500" algn="l" rtl="0">
              <a:lnSpc>
                <a:spcPct val="120000"/>
              </a:lnSpc>
              <a:spcBef>
                <a:spcPts val="0"/>
              </a:spcBef>
              <a:spcAft>
                <a:spcPts val="0"/>
              </a:spcAft>
              <a:buClr>
                <a:schemeClr val="lt2"/>
              </a:buClr>
              <a:buSzPts val="1400"/>
              <a:buFont typeface="Source Sans Pro"/>
              <a:buChar char="●"/>
            </a:pP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216"/>
        <p:cNvGrpSpPr/>
        <p:nvPr/>
      </p:nvGrpSpPr>
      <p:grpSpPr>
        <a:xfrm>
          <a:off x="0" y="0"/>
          <a:ext cx="0" cy="0"/>
          <a:chOff x="0" y="0"/>
          <a:chExt cx="0" cy="0"/>
        </a:xfrm>
      </p:grpSpPr>
      <p:pic>
        <p:nvPicPr>
          <p:cNvPr id="2" name="Picture 16" descr="Erica Anderson — Void. You can get this GIF as a looping 1080p...">
            <a:extLst>
              <a:ext uri="{FF2B5EF4-FFF2-40B4-BE49-F238E27FC236}">
                <a16:creationId xmlns:a16="http://schemas.microsoft.com/office/drawing/2014/main" id="{6467ADB2-BE24-EA19-15D3-91282BE2D7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1313" y="706569"/>
            <a:ext cx="9046896" cy="5250842"/>
          </a:xfrm>
          <a:prstGeom prst="rect">
            <a:avLst/>
          </a:prstGeom>
          <a:noFill/>
          <a:effectLst>
            <a:softEdge rad="635000"/>
          </a:effectLst>
          <a:extLst>
            <a:ext uri="{909E8E84-426E-40DD-AFC4-6F175D3DCCD1}">
              <a14:hiddenFill xmlns:a14="http://schemas.microsoft.com/office/drawing/2010/main">
                <a:solidFill>
                  <a:srgbClr val="FFFFFF"/>
                </a:solidFill>
              </a14:hiddenFill>
            </a:ext>
          </a:extLst>
        </p:spPr>
      </p:pic>
      <p:grpSp>
        <p:nvGrpSpPr>
          <p:cNvPr id="3217" name="Google Shape;3217;p62"/>
          <p:cNvGrpSpPr/>
          <p:nvPr/>
        </p:nvGrpSpPr>
        <p:grpSpPr>
          <a:xfrm>
            <a:off x="1595258" y="2004497"/>
            <a:ext cx="1133821" cy="1133821"/>
            <a:chOff x="851175" y="1582401"/>
            <a:chExt cx="964872" cy="964872"/>
          </a:xfrm>
        </p:grpSpPr>
        <p:sp>
          <p:nvSpPr>
            <p:cNvPr id="3218" name="Google Shape;3218;p62"/>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2"/>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0" name="Google Shape;3220;p62"/>
          <p:cNvSpPr txBox="1">
            <a:spLocks noGrp="1"/>
          </p:cNvSpPr>
          <p:nvPr>
            <p:ph type="title"/>
          </p:nvPr>
        </p:nvSpPr>
        <p:spPr>
          <a:xfrm>
            <a:off x="3023215" y="2571277"/>
            <a:ext cx="5441053" cy="681000"/>
          </a:xfrm>
          <a:prstGeom prst="rect">
            <a:avLst/>
          </a:prstGeom>
        </p:spPr>
        <p:txBody>
          <a:bodyPr spcFirstLastPara="1" wrap="square" lIns="91425" tIns="91425" rIns="91425" bIns="91425" anchor="ctr" anchorCtr="0">
            <a:noAutofit/>
          </a:bodyPr>
          <a:lstStyle/>
          <a:p>
            <a:pPr marL="0" lvl="0" indent="0" rtl="0">
              <a:spcBef>
                <a:spcPts val="0"/>
              </a:spcBef>
              <a:spcAft>
                <a:spcPts val="0"/>
              </a:spcAft>
            </a:pPr>
            <a:r>
              <a:rPr lang="en-IN" sz="4000" dirty="0">
                <a:latin typeface="Play" panose="020B0604020202020204" charset="0"/>
              </a:rPr>
              <a:t>Explanation  about </a:t>
            </a:r>
            <a:br>
              <a:rPr lang="en-IN" sz="4000" dirty="0">
                <a:latin typeface="Play" panose="020B0604020202020204" charset="0"/>
              </a:rPr>
            </a:br>
            <a:r>
              <a:rPr lang="en-IN" sz="4000" dirty="0">
                <a:latin typeface="Play" panose="020B0604020202020204" charset="0"/>
              </a:rPr>
              <a:t>each module</a:t>
            </a:r>
            <a:br>
              <a:rPr lang="en-IN" sz="4800" dirty="0"/>
            </a:br>
            <a:endParaRPr dirty="0"/>
          </a:p>
        </p:txBody>
      </p:sp>
      <p:sp>
        <p:nvSpPr>
          <p:cNvPr id="3222" name="Google Shape;3222;p62"/>
          <p:cNvSpPr txBox="1">
            <a:spLocks noGrp="1"/>
          </p:cNvSpPr>
          <p:nvPr>
            <p:ph type="title" idx="2"/>
          </p:nvPr>
        </p:nvSpPr>
        <p:spPr>
          <a:xfrm>
            <a:off x="1624100" y="2159377"/>
            <a:ext cx="1076400" cy="82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cxnSp>
        <p:nvCxnSpPr>
          <p:cNvPr id="3223" name="Google Shape;3223;p62"/>
          <p:cNvCxnSpPr>
            <a:cxnSpLocks/>
          </p:cNvCxnSpPr>
          <p:nvPr/>
        </p:nvCxnSpPr>
        <p:spPr>
          <a:xfrm>
            <a:off x="3160638" y="3331990"/>
            <a:ext cx="4170600" cy="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nvGrpSpPr>
          <p:cNvPr id="3226" name="Google Shape;3226;p62"/>
          <p:cNvGrpSpPr/>
          <p:nvPr/>
        </p:nvGrpSpPr>
        <p:grpSpPr>
          <a:xfrm>
            <a:off x="3025413" y="3264340"/>
            <a:ext cx="4441050" cy="135300"/>
            <a:chOff x="3160713" y="2635945"/>
            <a:chExt cx="4441050" cy="135300"/>
          </a:xfrm>
        </p:grpSpPr>
        <p:sp>
          <p:nvSpPr>
            <p:cNvPr id="3224" name="Google Shape;3224;p62"/>
            <p:cNvSpPr/>
            <p:nvPr/>
          </p:nvSpPr>
          <p:spPr>
            <a:xfrm>
              <a:off x="3160713" y="2635945"/>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2"/>
            <p:cNvSpPr/>
            <p:nvPr/>
          </p:nvSpPr>
          <p:spPr>
            <a:xfrm>
              <a:off x="7466463" y="2635945"/>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227" name="Google Shape;3227;p62"/>
          <p:cNvCxnSpPr>
            <a:cxnSpLocks/>
          </p:cNvCxnSpPr>
          <p:nvPr/>
        </p:nvCxnSpPr>
        <p:spPr>
          <a:xfrm>
            <a:off x="3160638" y="3331990"/>
            <a:ext cx="4170600" cy="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725"/>
        <p:cNvGrpSpPr/>
        <p:nvPr/>
      </p:nvGrpSpPr>
      <p:grpSpPr>
        <a:xfrm>
          <a:off x="0" y="0"/>
          <a:ext cx="0" cy="0"/>
          <a:chOff x="0" y="0"/>
          <a:chExt cx="0" cy="0"/>
        </a:xfrm>
      </p:grpSpPr>
      <p:pic>
        <p:nvPicPr>
          <p:cNvPr id="1038" name="Picture 14" descr="GIFs Abstract GIF">
            <a:extLst>
              <a:ext uri="{FF2B5EF4-FFF2-40B4-BE49-F238E27FC236}">
                <a16:creationId xmlns:a16="http://schemas.microsoft.com/office/drawing/2014/main" id="{AF26EC12-55DB-ED67-58E8-60E5AC288C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2732" name="Google Shape;2732;p47"/>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4000" b="1" dirty="0">
                <a:solidFill>
                  <a:schemeClr val="tx1">
                    <a:lumMod val="10000"/>
                    <a:lumOff val="90000"/>
                  </a:schemeClr>
                </a:solidFill>
                <a:effectLst/>
                <a:latin typeface="Calibri" panose="020F0502020204030204" pitchFamily="34" charset="0"/>
                <a:ea typeface="Calibri" panose="020F0502020204030204" pitchFamily="34" charset="0"/>
                <a:cs typeface="Times New Roman" panose="02020603050405020304" pitchFamily="18" charset="0"/>
              </a:rPr>
              <a:t>BMI (Body Mass Index)</a:t>
            </a:r>
            <a:endParaRPr sz="4000" dirty="0">
              <a:solidFill>
                <a:schemeClr val="tx1">
                  <a:lumMod val="10000"/>
                  <a:lumOff val="90000"/>
                </a:schemeClr>
              </a:solidFill>
            </a:endParaRPr>
          </a:p>
        </p:txBody>
      </p:sp>
      <p:sp>
        <p:nvSpPr>
          <p:cNvPr id="2733" name="Google Shape;2733;p47"/>
          <p:cNvSpPr txBox="1">
            <a:spLocks noGrp="1"/>
          </p:cNvSpPr>
          <p:nvPr>
            <p:ph type="subTitle" idx="1"/>
          </p:nvPr>
        </p:nvSpPr>
        <p:spPr>
          <a:xfrm>
            <a:off x="1488935" y="1351370"/>
            <a:ext cx="6408891" cy="3584771"/>
          </a:xfrm>
          <a:prstGeom prst="rect">
            <a:avLst/>
          </a:prstGeom>
        </p:spPr>
        <p:txBody>
          <a:bodyPr spcFirstLastPara="1" wrap="square" lIns="91425" tIns="0" rIns="91425" bIns="91425" anchor="t" anchorCtr="0">
            <a:noAutofit/>
          </a:bodyPr>
          <a:lstStyle/>
          <a:p>
            <a:pPr algn="l">
              <a:lnSpc>
                <a:spcPct val="107000"/>
              </a:lnSpc>
              <a:spcAft>
                <a:spcPts val="800"/>
              </a:spcAft>
            </a:pPr>
            <a:r>
              <a:rPr lang="en-IN" kern="100" dirty="0">
                <a:effectLst/>
                <a:latin typeface="Play" panose="020B0604020202020204" charset="0"/>
                <a:ea typeface="Calibri" panose="020F0502020204030204" pitchFamily="34" charset="0"/>
                <a:cs typeface="Times New Roman" panose="02020603050405020304" pitchFamily="18" charset="0"/>
              </a:rPr>
              <a:t>It is a measure of body fat based on an individual's weight in relation to their height. It is commonly used to assess whether a person is underweight, normal weight, overweight, or obese. </a:t>
            </a:r>
          </a:p>
          <a:p>
            <a:pPr algn="l">
              <a:lnSpc>
                <a:spcPct val="107000"/>
              </a:lnSpc>
              <a:spcAft>
                <a:spcPts val="800"/>
              </a:spcAft>
            </a:pPr>
            <a:r>
              <a:rPr lang="en-IN" kern="100" dirty="0">
                <a:effectLst/>
                <a:latin typeface="Play" panose="020B0604020202020204" charset="0"/>
                <a:ea typeface="Calibri" panose="020F0502020204030204" pitchFamily="34" charset="0"/>
                <a:cs typeface="Times New Roman" panose="02020603050405020304" pitchFamily="18" charset="0"/>
              </a:rPr>
              <a:t>BMI is calculated by dividing a person's weight in kilograms by their height in meters squared. The formula is as follows:</a:t>
            </a:r>
          </a:p>
          <a:p>
            <a:pPr algn="l">
              <a:lnSpc>
                <a:spcPct val="107000"/>
              </a:lnSpc>
              <a:spcAft>
                <a:spcPts val="800"/>
              </a:spcAft>
            </a:pPr>
            <a:r>
              <a:rPr lang="en-IN" b="1" kern="100" dirty="0">
                <a:effectLst/>
                <a:latin typeface="Play" panose="020B0604020202020204" charset="0"/>
                <a:ea typeface="Calibri" panose="020F0502020204030204" pitchFamily="34" charset="0"/>
                <a:cs typeface="Times New Roman" panose="02020603050405020304" pitchFamily="18" charset="0"/>
              </a:rPr>
              <a:t>BMI = weight (kg) / height (m)^2</a:t>
            </a:r>
          </a:p>
          <a:p>
            <a:pPr algn="l">
              <a:lnSpc>
                <a:spcPct val="107000"/>
              </a:lnSpc>
              <a:spcAft>
                <a:spcPts val="800"/>
              </a:spcAft>
            </a:pPr>
            <a:r>
              <a:rPr lang="en-IN" kern="100" dirty="0">
                <a:effectLst/>
                <a:latin typeface="Play" panose="020B0604020202020204" charset="0"/>
                <a:ea typeface="Calibri" panose="020F0502020204030204" pitchFamily="34" charset="0"/>
                <a:cs typeface="Times New Roman" panose="02020603050405020304" pitchFamily="18" charset="0"/>
              </a:rPr>
              <a:t>BMI values are classified as follows:</a:t>
            </a:r>
          </a:p>
          <a:p>
            <a:pPr algn="l">
              <a:lnSpc>
                <a:spcPct val="107000"/>
              </a:lnSpc>
              <a:spcAft>
                <a:spcPts val="800"/>
              </a:spcAft>
            </a:pPr>
            <a:r>
              <a:rPr lang="en-IN" kern="100" dirty="0">
                <a:effectLst/>
                <a:latin typeface="Play" panose="020B0604020202020204" charset="0"/>
                <a:ea typeface="Calibri" panose="020F0502020204030204" pitchFamily="34" charset="0"/>
                <a:cs typeface="Times New Roman" panose="02020603050405020304" pitchFamily="18" charset="0"/>
              </a:rPr>
              <a:t>- Below 18.5: underweight</a:t>
            </a:r>
          </a:p>
          <a:p>
            <a:pPr algn="l">
              <a:lnSpc>
                <a:spcPct val="107000"/>
              </a:lnSpc>
              <a:spcAft>
                <a:spcPts val="800"/>
              </a:spcAft>
            </a:pPr>
            <a:r>
              <a:rPr lang="en-IN" kern="100" dirty="0">
                <a:effectLst/>
                <a:latin typeface="Play" panose="020B0604020202020204" charset="0"/>
                <a:ea typeface="Calibri" panose="020F0502020204030204" pitchFamily="34" charset="0"/>
                <a:cs typeface="Times New Roman" panose="02020603050405020304" pitchFamily="18" charset="0"/>
              </a:rPr>
              <a:t>- 18.5-24.9: normal weight</a:t>
            </a:r>
          </a:p>
          <a:p>
            <a:pPr algn="l">
              <a:lnSpc>
                <a:spcPct val="107000"/>
              </a:lnSpc>
              <a:spcAft>
                <a:spcPts val="800"/>
              </a:spcAft>
            </a:pPr>
            <a:r>
              <a:rPr lang="en-IN" kern="100" dirty="0">
                <a:effectLst/>
                <a:latin typeface="Play" panose="020B0604020202020204" charset="0"/>
                <a:ea typeface="Calibri" panose="020F0502020204030204" pitchFamily="34" charset="0"/>
                <a:cs typeface="Times New Roman" panose="02020603050405020304" pitchFamily="18" charset="0"/>
              </a:rPr>
              <a:t>- 25-29.9: overweight</a:t>
            </a:r>
          </a:p>
          <a:p>
            <a:pPr algn="l">
              <a:lnSpc>
                <a:spcPct val="107000"/>
              </a:lnSpc>
              <a:spcAft>
                <a:spcPts val="800"/>
              </a:spcAft>
            </a:pPr>
            <a:r>
              <a:rPr lang="en-IN" kern="100" dirty="0">
                <a:effectLst/>
                <a:latin typeface="Play" panose="020B0604020202020204" charset="0"/>
                <a:ea typeface="Calibri" panose="020F0502020204030204" pitchFamily="34" charset="0"/>
                <a:cs typeface="Times New Roman" panose="02020603050405020304" pitchFamily="18" charset="0"/>
              </a:rPr>
              <a:t>- Above 30: obese</a:t>
            </a:r>
          </a:p>
          <a:p>
            <a:pPr marL="0" lvl="0" indent="0" algn="l" rtl="0">
              <a:spcBef>
                <a:spcPts val="0"/>
              </a:spcBef>
              <a:spcAft>
                <a:spcPts val="0"/>
              </a:spcAft>
              <a:buNone/>
            </a:pPr>
            <a:endParaRPr dirty="0"/>
          </a:p>
        </p:txBody>
      </p:sp>
      <p:grpSp>
        <p:nvGrpSpPr>
          <p:cNvPr id="2" name="Google Shape;2757;p48">
            <a:extLst>
              <a:ext uri="{FF2B5EF4-FFF2-40B4-BE49-F238E27FC236}">
                <a16:creationId xmlns:a16="http://schemas.microsoft.com/office/drawing/2014/main" id="{54AE3AD5-76C9-C533-3705-7ADEC40D6FE9}"/>
              </a:ext>
            </a:extLst>
          </p:cNvPr>
          <p:cNvGrpSpPr/>
          <p:nvPr/>
        </p:nvGrpSpPr>
        <p:grpSpPr>
          <a:xfrm>
            <a:off x="1547659" y="1049247"/>
            <a:ext cx="5916650" cy="135300"/>
            <a:chOff x="1620488" y="3644670"/>
            <a:chExt cx="5916650" cy="135300"/>
          </a:xfrm>
        </p:grpSpPr>
        <p:sp>
          <p:nvSpPr>
            <p:cNvPr id="3" name="Google Shape;2755;p48">
              <a:extLst>
                <a:ext uri="{FF2B5EF4-FFF2-40B4-BE49-F238E27FC236}">
                  <a16:creationId xmlns:a16="http://schemas.microsoft.com/office/drawing/2014/main" id="{3B0090E6-7E0F-E988-7CFB-995C7E35C8EF}"/>
                </a:ext>
              </a:extLst>
            </p:cNvPr>
            <p:cNvSpPr/>
            <p:nvPr/>
          </p:nvSpPr>
          <p:spPr>
            <a:xfrm>
              <a:off x="1620488" y="3644670"/>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756;p48">
              <a:extLst>
                <a:ext uri="{FF2B5EF4-FFF2-40B4-BE49-F238E27FC236}">
                  <a16:creationId xmlns:a16="http://schemas.microsoft.com/office/drawing/2014/main" id="{D0E60C78-CFAC-7317-5F95-943BB83F641F}"/>
                </a:ext>
              </a:extLst>
            </p:cNvPr>
            <p:cNvSpPr/>
            <p:nvPr/>
          </p:nvSpPr>
          <p:spPr>
            <a:xfrm>
              <a:off x="7401838" y="3644670"/>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 name="Google Shape;2758;p48">
              <a:extLst>
                <a:ext uri="{FF2B5EF4-FFF2-40B4-BE49-F238E27FC236}">
                  <a16:creationId xmlns:a16="http://schemas.microsoft.com/office/drawing/2014/main" id="{8B8060FA-1ECF-3225-D208-758D810ED059}"/>
                </a:ext>
              </a:extLst>
            </p:cNvPr>
            <p:cNvCxnSpPr>
              <a:stCxn id="3" idx="6"/>
              <a:endCxn id="4" idx="2"/>
            </p:cNvCxnSpPr>
            <p:nvPr/>
          </p:nvCxnSpPr>
          <p:spPr>
            <a:xfrm>
              <a:off x="1755788" y="3712320"/>
              <a:ext cx="5646000" cy="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748"/>
        <p:cNvGrpSpPr/>
        <p:nvPr/>
      </p:nvGrpSpPr>
      <p:grpSpPr>
        <a:xfrm>
          <a:off x="0" y="0"/>
          <a:ext cx="0" cy="0"/>
          <a:chOff x="0" y="0"/>
          <a:chExt cx="0" cy="0"/>
        </a:xfrm>
      </p:grpSpPr>
      <p:pic>
        <p:nvPicPr>
          <p:cNvPr id="6" name="Picture 14" descr="GIFs Abstract GIF">
            <a:extLst>
              <a:ext uri="{FF2B5EF4-FFF2-40B4-BE49-F238E27FC236}">
                <a16:creationId xmlns:a16="http://schemas.microsoft.com/office/drawing/2014/main" id="{A2C1C5BE-CD0D-EA4E-6B0F-7455574234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2752" name="Google Shape;2752;p48"/>
          <p:cNvSpPr txBox="1">
            <a:spLocks noGrp="1"/>
          </p:cNvSpPr>
          <p:nvPr>
            <p:ph type="title"/>
          </p:nvPr>
        </p:nvSpPr>
        <p:spPr>
          <a:xfrm>
            <a:off x="1158001" y="572061"/>
            <a:ext cx="6520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4000" b="1" dirty="0">
                <a:solidFill>
                  <a:schemeClr val="tx1">
                    <a:lumMod val="10000"/>
                    <a:lumOff val="90000"/>
                  </a:schemeClr>
                </a:solidFill>
                <a:effectLst/>
                <a:latin typeface="Calibri" panose="020F0502020204030204" pitchFamily="34" charset="0"/>
                <a:ea typeface="Calibri" panose="020F0502020204030204" pitchFamily="34" charset="0"/>
                <a:cs typeface="Times New Roman" panose="02020603050405020304" pitchFamily="18" charset="0"/>
              </a:rPr>
              <a:t>Body Surface Area (BSA)</a:t>
            </a:r>
            <a:endParaRPr sz="4000" dirty="0">
              <a:solidFill>
                <a:schemeClr val="tx1">
                  <a:lumMod val="10000"/>
                  <a:lumOff val="90000"/>
                </a:schemeClr>
              </a:solidFill>
            </a:endParaRPr>
          </a:p>
        </p:txBody>
      </p:sp>
      <p:sp>
        <p:nvSpPr>
          <p:cNvPr id="2759" name="Google Shape;2759;p48"/>
          <p:cNvSpPr txBox="1">
            <a:spLocks noGrp="1"/>
          </p:cNvSpPr>
          <p:nvPr>
            <p:ph type="subTitle" idx="1"/>
          </p:nvPr>
        </p:nvSpPr>
        <p:spPr>
          <a:xfrm>
            <a:off x="1311750" y="1359462"/>
            <a:ext cx="6520500" cy="3471479"/>
          </a:xfrm>
          <a:prstGeom prst="rect">
            <a:avLst/>
          </a:prstGeom>
        </p:spPr>
        <p:txBody>
          <a:bodyPr spcFirstLastPara="1" wrap="square" lIns="91425" tIns="0" rIns="91425" bIns="91425" anchor="t" anchorCtr="0">
            <a:noAutofit/>
          </a:bodyPr>
          <a:lstStyle/>
          <a:p>
            <a:pPr algn="l">
              <a:lnSpc>
                <a:spcPct val="107000"/>
              </a:lnSpc>
              <a:spcAft>
                <a:spcPts val="800"/>
              </a:spcAft>
            </a:pPr>
            <a:r>
              <a:rPr lang="en-IN" sz="1400" kern="100" dirty="0">
                <a:latin typeface="Play" panose="020B0604020202020204" charset="0"/>
                <a:ea typeface="Calibri" panose="020F0502020204030204" pitchFamily="34" charset="0"/>
                <a:cs typeface="Times New Roman" panose="02020603050405020304" pitchFamily="18" charset="0"/>
              </a:rPr>
              <a:t>I</a:t>
            </a:r>
            <a:r>
              <a:rPr lang="en-IN" sz="1400" kern="100" dirty="0">
                <a:effectLst/>
                <a:latin typeface="Play" panose="020B0604020202020204" charset="0"/>
                <a:ea typeface="Calibri" panose="020F0502020204030204" pitchFamily="34" charset="0"/>
                <a:cs typeface="Times New Roman" panose="02020603050405020304" pitchFamily="18" charset="0"/>
              </a:rPr>
              <a:t>t is a measure of the total surface area of a person's body. It is commonly used in medical settings to calculate medication dosages, assess the severity of burns, and determine the appropriate size of medical equipment. There are several ways to calculate BSA, but one of the most widely used methods is the DuBois formula, which uses a person's height and weight to estimate BSA. The formula is as follows:</a:t>
            </a:r>
          </a:p>
          <a:p>
            <a:pPr algn="l">
              <a:lnSpc>
                <a:spcPct val="107000"/>
              </a:lnSpc>
              <a:spcAft>
                <a:spcPts val="800"/>
              </a:spcAft>
            </a:pPr>
            <a:r>
              <a:rPr lang="en-IN" sz="1400" b="1" kern="100" dirty="0">
                <a:effectLst/>
                <a:latin typeface="Play" panose="020B0604020202020204" charset="0"/>
                <a:ea typeface="Calibri" panose="020F0502020204030204" pitchFamily="34" charset="0"/>
                <a:cs typeface="Times New Roman" panose="02020603050405020304" pitchFamily="18" charset="0"/>
              </a:rPr>
              <a:t>BSA (m²) = 0.20247 x height (m)^0.725 x weight (kg)^0.425</a:t>
            </a:r>
          </a:p>
          <a:p>
            <a:pPr algn="l">
              <a:lnSpc>
                <a:spcPct val="107000"/>
              </a:lnSpc>
              <a:spcAft>
                <a:spcPts val="800"/>
              </a:spcAft>
            </a:pPr>
            <a:r>
              <a:rPr lang="en-IN" sz="1400" kern="100" dirty="0">
                <a:effectLst/>
                <a:latin typeface="Play" panose="020B0604020202020204" charset="0"/>
                <a:ea typeface="Calibri" panose="020F0502020204030204" pitchFamily="34" charset="0"/>
                <a:cs typeface="Times New Roman" panose="02020603050405020304" pitchFamily="18" charset="0"/>
              </a:rPr>
              <a:t>For example, a person who is 1.8 meters tall and weighs 75 kilograms would have a BSA of approximately 1.89 m², calculated as follows:</a:t>
            </a:r>
          </a:p>
          <a:p>
            <a:pPr algn="l">
              <a:lnSpc>
                <a:spcPct val="107000"/>
              </a:lnSpc>
              <a:spcAft>
                <a:spcPts val="800"/>
              </a:spcAft>
            </a:pPr>
            <a:r>
              <a:rPr lang="en-IN" sz="1400" kern="100" dirty="0">
                <a:effectLst/>
                <a:latin typeface="Play" panose="020B0604020202020204" charset="0"/>
                <a:ea typeface="Calibri" panose="020F0502020204030204" pitchFamily="34" charset="0"/>
                <a:cs typeface="Times New Roman" panose="02020603050405020304" pitchFamily="18" charset="0"/>
              </a:rPr>
              <a:t>BSA = 0.20247 x 1.8^0.725 x 75^0.425</a:t>
            </a:r>
          </a:p>
          <a:p>
            <a:pPr algn="l">
              <a:lnSpc>
                <a:spcPct val="107000"/>
              </a:lnSpc>
              <a:spcAft>
                <a:spcPts val="800"/>
              </a:spcAft>
            </a:pPr>
            <a:r>
              <a:rPr lang="en-IN" sz="1400" kern="100" dirty="0">
                <a:effectLst/>
                <a:latin typeface="Play" panose="020B0604020202020204" charset="0"/>
                <a:ea typeface="Calibri" panose="020F0502020204030204" pitchFamily="34" charset="0"/>
                <a:cs typeface="Times New Roman" panose="02020603050405020304" pitchFamily="18" charset="0"/>
              </a:rPr>
              <a:t>BSA = 0.20247 x 1.53 x 5.57</a:t>
            </a:r>
          </a:p>
          <a:p>
            <a:pPr algn="l">
              <a:lnSpc>
                <a:spcPct val="107000"/>
              </a:lnSpc>
              <a:spcAft>
                <a:spcPts val="800"/>
              </a:spcAft>
            </a:pPr>
            <a:r>
              <a:rPr lang="en-IN" sz="1400" kern="100" dirty="0">
                <a:effectLst/>
                <a:latin typeface="Play" panose="020B0604020202020204" charset="0"/>
                <a:ea typeface="Calibri" panose="020F0502020204030204" pitchFamily="34" charset="0"/>
                <a:cs typeface="Times New Roman" panose="02020603050405020304" pitchFamily="18" charset="0"/>
              </a:rPr>
              <a:t>BSA = 1.89 m²</a:t>
            </a:r>
          </a:p>
          <a:p>
            <a:pPr marL="0" lvl="0" indent="0" algn="ctr" rtl="0">
              <a:spcBef>
                <a:spcPts val="0"/>
              </a:spcBef>
              <a:spcAft>
                <a:spcPts val="0"/>
              </a:spcAft>
              <a:buNone/>
            </a:pPr>
            <a:endParaRPr sz="1400" dirty="0">
              <a:latin typeface="Play" panose="020B0604020202020204" charset="0"/>
            </a:endParaRPr>
          </a:p>
        </p:txBody>
      </p:sp>
      <p:grpSp>
        <p:nvGrpSpPr>
          <p:cNvPr id="2" name="Google Shape;2757;p48">
            <a:extLst>
              <a:ext uri="{FF2B5EF4-FFF2-40B4-BE49-F238E27FC236}">
                <a16:creationId xmlns:a16="http://schemas.microsoft.com/office/drawing/2014/main" id="{2017B223-38AA-4DE5-96A7-0B0262DEC92B}"/>
              </a:ext>
            </a:extLst>
          </p:cNvPr>
          <p:cNvGrpSpPr/>
          <p:nvPr/>
        </p:nvGrpSpPr>
        <p:grpSpPr>
          <a:xfrm>
            <a:off x="1547659" y="1049247"/>
            <a:ext cx="5916650" cy="135300"/>
            <a:chOff x="1620488" y="3644670"/>
            <a:chExt cx="5916650" cy="135300"/>
          </a:xfrm>
        </p:grpSpPr>
        <p:sp>
          <p:nvSpPr>
            <p:cNvPr id="3" name="Google Shape;2755;p48">
              <a:extLst>
                <a:ext uri="{FF2B5EF4-FFF2-40B4-BE49-F238E27FC236}">
                  <a16:creationId xmlns:a16="http://schemas.microsoft.com/office/drawing/2014/main" id="{439FA66C-AD7F-DA1A-BB72-57F73A621CF9}"/>
                </a:ext>
              </a:extLst>
            </p:cNvPr>
            <p:cNvSpPr/>
            <p:nvPr/>
          </p:nvSpPr>
          <p:spPr>
            <a:xfrm>
              <a:off x="1620488" y="3644670"/>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756;p48">
              <a:extLst>
                <a:ext uri="{FF2B5EF4-FFF2-40B4-BE49-F238E27FC236}">
                  <a16:creationId xmlns:a16="http://schemas.microsoft.com/office/drawing/2014/main" id="{488FF42D-8229-A150-7C2C-271BBA73D254}"/>
                </a:ext>
              </a:extLst>
            </p:cNvPr>
            <p:cNvSpPr/>
            <p:nvPr/>
          </p:nvSpPr>
          <p:spPr>
            <a:xfrm>
              <a:off x="7401838" y="3644670"/>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 name="Google Shape;2758;p48">
              <a:extLst>
                <a:ext uri="{FF2B5EF4-FFF2-40B4-BE49-F238E27FC236}">
                  <a16:creationId xmlns:a16="http://schemas.microsoft.com/office/drawing/2014/main" id="{F3E29879-5FA2-2E01-5D7B-8528438D9428}"/>
                </a:ext>
              </a:extLst>
            </p:cNvPr>
            <p:cNvCxnSpPr>
              <a:stCxn id="3" idx="6"/>
              <a:endCxn id="4" idx="2"/>
            </p:cNvCxnSpPr>
            <p:nvPr/>
          </p:nvCxnSpPr>
          <p:spPr>
            <a:xfrm>
              <a:off x="1755788" y="3712320"/>
              <a:ext cx="5646000" cy="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763"/>
        <p:cNvGrpSpPr/>
        <p:nvPr/>
      </p:nvGrpSpPr>
      <p:grpSpPr>
        <a:xfrm>
          <a:off x="0" y="0"/>
          <a:ext cx="0" cy="0"/>
          <a:chOff x="0" y="0"/>
          <a:chExt cx="0" cy="0"/>
        </a:xfrm>
      </p:grpSpPr>
      <p:pic>
        <p:nvPicPr>
          <p:cNvPr id="2" name="Picture 14" descr="GIFs Abstract GIF">
            <a:extLst>
              <a:ext uri="{FF2B5EF4-FFF2-40B4-BE49-F238E27FC236}">
                <a16:creationId xmlns:a16="http://schemas.microsoft.com/office/drawing/2014/main" id="{8B46EC32-117D-6851-0279-72B2EDE1F4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2773" name="Google Shape;2773;p49"/>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4000" b="1" dirty="0">
                <a:solidFill>
                  <a:schemeClr val="tx1">
                    <a:lumMod val="10000"/>
                    <a:lumOff val="90000"/>
                  </a:schemeClr>
                </a:solidFill>
                <a:effectLst/>
                <a:latin typeface="Play" panose="020B0604020202020204" charset="0"/>
                <a:ea typeface="Calibri" panose="020F0502020204030204" pitchFamily="34" charset="0"/>
                <a:cs typeface="Times New Roman" panose="02020603050405020304" pitchFamily="18" charset="0"/>
              </a:rPr>
              <a:t>Corpulence Index (CI)</a:t>
            </a:r>
            <a:endParaRPr sz="4000" dirty="0">
              <a:solidFill>
                <a:schemeClr val="tx1">
                  <a:lumMod val="10000"/>
                  <a:lumOff val="90000"/>
                </a:schemeClr>
              </a:solidFill>
              <a:latin typeface="Play" panose="020B0604020202020204" charset="0"/>
            </a:endParaRPr>
          </a:p>
        </p:txBody>
      </p:sp>
      <p:sp>
        <p:nvSpPr>
          <p:cNvPr id="2807" name="Google Shape;2807;p49"/>
          <p:cNvSpPr txBox="1">
            <a:spLocks noGrp="1"/>
          </p:cNvSpPr>
          <p:nvPr>
            <p:ph type="subTitle" idx="3"/>
          </p:nvPr>
        </p:nvSpPr>
        <p:spPr>
          <a:xfrm>
            <a:off x="922492" y="1383742"/>
            <a:ext cx="7404211" cy="3439107"/>
          </a:xfrm>
          <a:prstGeom prst="rect">
            <a:avLst/>
          </a:prstGeom>
        </p:spPr>
        <p:txBody>
          <a:bodyPr spcFirstLastPara="1" wrap="square" lIns="91425" tIns="0" rIns="91425" bIns="91425" anchor="t" anchorCtr="0">
            <a:noAutofit/>
          </a:bodyPr>
          <a:lstStyle/>
          <a:p>
            <a:pPr algn="l">
              <a:lnSpc>
                <a:spcPct val="107000"/>
              </a:lnSpc>
              <a:spcAft>
                <a:spcPts val="800"/>
              </a:spcAft>
            </a:pPr>
            <a:r>
              <a:rPr lang="en-IN" kern="100" dirty="0">
                <a:effectLst/>
                <a:latin typeface="Play" panose="020B0604020202020204" charset="0"/>
                <a:ea typeface="Calibri" panose="020F0502020204030204" pitchFamily="34" charset="0"/>
                <a:cs typeface="Times New Roman" panose="02020603050405020304" pitchFamily="18" charset="0"/>
              </a:rPr>
              <a:t>It is a measure of body fat that takes into account both weight and height. It is similar to BMI but provides a more accurate representation of body fat distribution.  CI is calculated by dividing a person's weight in kilograms by their height in meters cubed. The formula is as follows:</a:t>
            </a:r>
          </a:p>
          <a:p>
            <a:pPr algn="l">
              <a:lnSpc>
                <a:spcPct val="107000"/>
              </a:lnSpc>
              <a:spcAft>
                <a:spcPts val="800"/>
              </a:spcAft>
            </a:pPr>
            <a:r>
              <a:rPr lang="en-IN" b="1" kern="100" dirty="0">
                <a:effectLst/>
                <a:latin typeface="Play" panose="020B0604020202020204" charset="0"/>
                <a:ea typeface="Calibri" panose="020F0502020204030204" pitchFamily="34" charset="0"/>
                <a:cs typeface="Times New Roman" panose="02020603050405020304" pitchFamily="18" charset="0"/>
              </a:rPr>
              <a:t>CI = weight (kg) / height (m)^3</a:t>
            </a:r>
          </a:p>
          <a:p>
            <a:pPr algn="l">
              <a:lnSpc>
                <a:spcPct val="107000"/>
              </a:lnSpc>
              <a:spcAft>
                <a:spcPts val="800"/>
              </a:spcAft>
            </a:pPr>
            <a:r>
              <a:rPr lang="en-IN" kern="100" dirty="0">
                <a:effectLst/>
                <a:latin typeface="Play" panose="020B0604020202020204" charset="0"/>
                <a:ea typeface="Calibri" panose="020F0502020204030204" pitchFamily="34" charset="0"/>
                <a:cs typeface="Times New Roman" panose="02020603050405020304" pitchFamily="18" charset="0"/>
              </a:rPr>
              <a:t>CI values are classified as follows:</a:t>
            </a:r>
          </a:p>
          <a:p>
            <a:pPr algn="l">
              <a:lnSpc>
                <a:spcPct val="107000"/>
              </a:lnSpc>
              <a:spcAft>
                <a:spcPts val="800"/>
              </a:spcAft>
            </a:pPr>
            <a:r>
              <a:rPr lang="en-IN" kern="100" dirty="0">
                <a:effectLst/>
                <a:latin typeface="Play" panose="020B0604020202020204" charset="0"/>
                <a:ea typeface="Calibri" panose="020F0502020204030204" pitchFamily="34" charset="0"/>
                <a:cs typeface="Times New Roman" panose="02020603050405020304" pitchFamily="18" charset="0"/>
              </a:rPr>
              <a:t>- Below 11: severe thinness</a:t>
            </a:r>
          </a:p>
          <a:p>
            <a:pPr algn="l">
              <a:lnSpc>
                <a:spcPct val="107000"/>
              </a:lnSpc>
              <a:spcAft>
                <a:spcPts val="800"/>
              </a:spcAft>
            </a:pPr>
            <a:r>
              <a:rPr lang="en-IN" kern="100" dirty="0">
                <a:effectLst/>
                <a:latin typeface="Play" panose="020B0604020202020204" charset="0"/>
                <a:ea typeface="Calibri" panose="020F0502020204030204" pitchFamily="34" charset="0"/>
                <a:cs typeface="Times New Roman" panose="02020603050405020304" pitchFamily="18" charset="0"/>
              </a:rPr>
              <a:t>- 11-16: moderate thinness</a:t>
            </a:r>
          </a:p>
          <a:p>
            <a:pPr algn="l">
              <a:lnSpc>
                <a:spcPct val="107000"/>
              </a:lnSpc>
              <a:spcAft>
                <a:spcPts val="800"/>
              </a:spcAft>
            </a:pPr>
            <a:r>
              <a:rPr lang="en-IN" kern="100" dirty="0">
                <a:effectLst/>
                <a:latin typeface="Play" panose="020B0604020202020204" charset="0"/>
                <a:ea typeface="Calibri" panose="020F0502020204030204" pitchFamily="34" charset="0"/>
                <a:cs typeface="Times New Roman" panose="02020603050405020304" pitchFamily="18" charset="0"/>
              </a:rPr>
              <a:t>- 16-18.5: mild thinness</a:t>
            </a:r>
          </a:p>
          <a:p>
            <a:pPr algn="l">
              <a:lnSpc>
                <a:spcPct val="107000"/>
              </a:lnSpc>
              <a:spcAft>
                <a:spcPts val="800"/>
              </a:spcAft>
            </a:pPr>
            <a:r>
              <a:rPr lang="en-IN" kern="100" dirty="0">
                <a:effectLst/>
                <a:latin typeface="Play" panose="020B0604020202020204" charset="0"/>
                <a:ea typeface="Calibri" panose="020F0502020204030204" pitchFamily="34" charset="0"/>
                <a:cs typeface="Times New Roman" panose="02020603050405020304" pitchFamily="18" charset="0"/>
              </a:rPr>
              <a:t>- 18.5-25: normal weight</a:t>
            </a:r>
          </a:p>
          <a:p>
            <a:pPr algn="l">
              <a:lnSpc>
                <a:spcPct val="107000"/>
              </a:lnSpc>
              <a:spcAft>
                <a:spcPts val="800"/>
              </a:spcAft>
            </a:pPr>
            <a:r>
              <a:rPr lang="en-IN" kern="100" dirty="0">
                <a:effectLst/>
                <a:latin typeface="Play" panose="020B0604020202020204" charset="0"/>
                <a:ea typeface="Calibri" panose="020F0502020204030204" pitchFamily="34" charset="0"/>
                <a:cs typeface="Times New Roman" panose="02020603050405020304" pitchFamily="18" charset="0"/>
              </a:rPr>
              <a:t>- 25-30: overweight , Above 30: obese</a:t>
            </a:r>
          </a:p>
          <a:p>
            <a:pPr marL="0" lvl="0" indent="0" algn="ctr" rtl="0">
              <a:spcBef>
                <a:spcPts val="0"/>
              </a:spcBef>
              <a:spcAft>
                <a:spcPts val="0"/>
              </a:spcAft>
              <a:buNone/>
            </a:pPr>
            <a:endParaRPr dirty="0"/>
          </a:p>
        </p:txBody>
      </p:sp>
      <p:grpSp>
        <p:nvGrpSpPr>
          <p:cNvPr id="6" name="Google Shape;2757;p48">
            <a:extLst>
              <a:ext uri="{FF2B5EF4-FFF2-40B4-BE49-F238E27FC236}">
                <a16:creationId xmlns:a16="http://schemas.microsoft.com/office/drawing/2014/main" id="{3784FFBA-A5E4-E016-B106-A2E15B26F9A4}"/>
              </a:ext>
            </a:extLst>
          </p:cNvPr>
          <p:cNvGrpSpPr/>
          <p:nvPr/>
        </p:nvGrpSpPr>
        <p:grpSpPr>
          <a:xfrm>
            <a:off x="1547659" y="1049247"/>
            <a:ext cx="5916650" cy="135300"/>
            <a:chOff x="1620488" y="3644670"/>
            <a:chExt cx="5916650" cy="135300"/>
          </a:xfrm>
        </p:grpSpPr>
        <p:sp>
          <p:nvSpPr>
            <p:cNvPr id="7" name="Google Shape;2755;p48">
              <a:extLst>
                <a:ext uri="{FF2B5EF4-FFF2-40B4-BE49-F238E27FC236}">
                  <a16:creationId xmlns:a16="http://schemas.microsoft.com/office/drawing/2014/main" id="{EF326E40-5EE6-32C4-6F7F-301B3F53152C}"/>
                </a:ext>
              </a:extLst>
            </p:cNvPr>
            <p:cNvSpPr/>
            <p:nvPr/>
          </p:nvSpPr>
          <p:spPr>
            <a:xfrm>
              <a:off x="1620488" y="3644670"/>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756;p48">
              <a:extLst>
                <a:ext uri="{FF2B5EF4-FFF2-40B4-BE49-F238E27FC236}">
                  <a16:creationId xmlns:a16="http://schemas.microsoft.com/office/drawing/2014/main" id="{0373C316-A35D-1753-11EF-5A88C1E25F1A}"/>
                </a:ext>
              </a:extLst>
            </p:cNvPr>
            <p:cNvSpPr/>
            <p:nvPr/>
          </p:nvSpPr>
          <p:spPr>
            <a:xfrm>
              <a:off x="7401838" y="3644670"/>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 name="Google Shape;2758;p48">
              <a:extLst>
                <a:ext uri="{FF2B5EF4-FFF2-40B4-BE49-F238E27FC236}">
                  <a16:creationId xmlns:a16="http://schemas.microsoft.com/office/drawing/2014/main" id="{1BF01D9F-9742-3F11-796E-98FBDCC3E520}"/>
                </a:ext>
              </a:extLst>
            </p:cNvPr>
            <p:cNvCxnSpPr>
              <a:stCxn id="7" idx="6"/>
              <a:endCxn id="8" idx="2"/>
            </p:cNvCxnSpPr>
            <p:nvPr/>
          </p:nvCxnSpPr>
          <p:spPr>
            <a:xfrm>
              <a:off x="1755788" y="3712320"/>
              <a:ext cx="5646000" cy="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spTree>
  </p:cSld>
  <p:clrMapOvr>
    <a:masterClrMapping/>
  </p:clrMapOvr>
</p:sld>
</file>

<file path=ppt/theme/theme1.xml><?xml version="1.0" encoding="utf-8"?>
<a:theme xmlns:a="http://schemas.openxmlformats.org/drawingml/2006/main" name="Computer Science &amp; Mathematics Major For College: Computer Science &amp; Programming by Slidesgo">
  <a:themeElements>
    <a:clrScheme name="Simple Light">
      <a:dk1>
        <a:srgbClr val="000304"/>
      </a:dk1>
      <a:lt1>
        <a:srgbClr val="FFFFFF"/>
      </a:lt1>
      <a:dk2>
        <a:srgbClr val="00A4FF"/>
      </a:dk2>
      <a:lt2>
        <a:srgbClr val="E63B00"/>
      </a:lt2>
      <a:accent1>
        <a:srgbClr val="00E9FF"/>
      </a:accent1>
      <a:accent2>
        <a:srgbClr val="FFFFFF"/>
      </a:accent2>
      <a:accent3>
        <a:srgbClr val="91A7A8"/>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457</TotalTime>
  <Words>887</Words>
  <Application>Microsoft Office PowerPoint</Application>
  <PresentationFormat>On-screen Show (16:9)</PresentationFormat>
  <Paragraphs>71</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Play</vt:lpstr>
      <vt:lpstr>Source Sans Pro</vt:lpstr>
      <vt:lpstr>Computer Science &amp; Mathematics Major For College: Computer Science &amp; Programming by Slidesgo</vt:lpstr>
      <vt:lpstr>Fitness Calculator</vt:lpstr>
      <vt:lpstr>TABLE OF CONTENTS</vt:lpstr>
      <vt:lpstr>INTRODUCTION</vt:lpstr>
      <vt:lpstr>PowerPoint Presentation</vt:lpstr>
      <vt:lpstr>PowerPoint Presentation</vt:lpstr>
      <vt:lpstr>Explanation  about  each module </vt:lpstr>
      <vt:lpstr>BMI (Body Mass Index)</vt:lpstr>
      <vt:lpstr>Body Surface Area (BSA)</vt:lpstr>
      <vt:lpstr>Corpulence Index (CI)</vt:lpstr>
      <vt:lpstr>Waist to Hip ratio (WHR)</vt:lpstr>
      <vt:lpstr>Relative Fat Mass (RFM)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purna surekha</dc:creator>
  <cp:lastModifiedBy>purna surekha</cp:lastModifiedBy>
  <cp:revision>21</cp:revision>
  <dcterms:modified xsi:type="dcterms:W3CDTF">2023-05-12T06:39:15Z</dcterms:modified>
</cp:coreProperties>
</file>